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media/media1.mp4" ContentType="video/unknown"/>
  <Override PartName="/ppt/notesSlides/notesSlide1.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x="24384000" cy="13716000"/>
  <p:notesSz cx="6858000" cy="9144000"/>
  <p:defaultTextStyle>
    <a:lvl1pPr algn="ctr" defTabSz="825500">
      <a:defRPr sz="5000">
        <a:solidFill>
          <a:srgbClr val="FFFFFF"/>
        </a:solidFill>
        <a:latin typeface="+mn-lt"/>
        <a:ea typeface="+mn-ea"/>
        <a:cs typeface="+mn-cs"/>
        <a:sym typeface="Helvetica Light"/>
      </a:defRPr>
    </a:lvl1pPr>
    <a:lvl2pPr indent="228600" algn="ctr" defTabSz="825500">
      <a:defRPr sz="5000">
        <a:solidFill>
          <a:srgbClr val="FFFFFF"/>
        </a:solidFill>
        <a:latin typeface="+mn-lt"/>
        <a:ea typeface="+mn-ea"/>
        <a:cs typeface="+mn-cs"/>
        <a:sym typeface="Helvetica Light"/>
      </a:defRPr>
    </a:lvl2pPr>
    <a:lvl3pPr indent="457200" algn="ctr" defTabSz="825500">
      <a:defRPr sz="5000">
        <a:solidFill>
          <a:srgbClr val="FFFFFF"/>
        </a:solidFill>
        <a:latin typeface="+mn-lt"/>
        <a:ea typeface="+mn-ea"/>
        <a:cs typeface="+mn-cs"/>
        <a:sym typeface="Helvetica Light"/>
      </a:defRPr>
    </a:lvl3pPr>
    <a:lvl4pPr indent="685800" algn="ctr" defTabSz="825500">
      <a:defRPr sz="5000">
        <a:solidFill>
          <a:srgbClr val="FFFFFF"/>
        </a:solidFill>
        <a:latin typeface="+mn-lt"/>
        <a:ea typeface="+mn-ea"/>
        <a:cs typeface="+mn-cs"/>
        <a:sym typeface="Helvetica Light"/>
      </a:defRPr>
    </a:lvl4pPr>
    <a:lvl5pPr indent="914400" algn="ctr" defTabSz="825500">
      <a:defRPr sz="5000">
        <a:solidFill>
          <a:srgbClr val="FFFFFF"/>
        </a:solidFill>
        <a:latin typeface="+mn-lt"/>
        <a:ea typeface="+mn-ea"/>
        <a:cs typeface="+mn-cs"/>
        <a:sym typeface="Helvetica Light"/>
      </a:defRPr>
    </a:lvl5pPr>
    <a:lvl6pPr indent="1143000" algn="ctr" defTabSz="825500">
      <a:defRPr sz="5000">
        <a:solidFill>
          <a:srgbClr val="FFFFFF"/>
        </a:solidFill>
        <a:latin typeface="+mn-lt"/>
        <a:ea typeface="+mn-ea"/>
        <a:cs typeface="+mn-cs"/>
        <a:sym typeface="Helvetica Light"/>
      </a:defRPr>
    </a:lvl6pPr>
    <a:lvl7pPr indent="1371600" algn="ctr" defTabSz="825500">
      <a:defRPr sz="5000">
        <a:solidFill>
          <a:srgbClr val="FFFFFF"/>
        </a:solidFill>
        <a:latin typeface="+mn-lt"/>
        <a:ea typeface="+mn-ea"/>
        <a:cs typeface="+mn-cs"/>
        <a:sym typeface="Helvetica Light"/>
      </a:defRPr>
    </a:lvl7pPr>
    <a:lvl8pPr indent="1600200" algn="ctr" defTabSz="825500">
      <a:defRPr sz="5000">
        <a:solidFill>
          <a:srgbClr val="FFFFFF"/>
        </a:solidFill>
        <a:latin typeface="+mn-lt"/>
        <a:ea typeface="+mn-ea"/>
        <a:cs typeface="+mn-cs"/>
        <a:sym typeface="Helvetica Light"/>
      </a:defRPr>
    </a:lvl8pPr>
    <a:lvl9pPr indent="1828800" algn="ctr" defTabSz="825500">
      <a:defRPr sz="5000">
        <a:solidFill>
          <a:srgbClr val="FFFFFF"/>
        </a:solidFill>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1497FC"/>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rgbClr val="308B16">
              <a:alpha val="35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97A7B">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97A7B">
              <a:alpha val="30000"/>
            </a:srgbClr>
          </a:solidFill>
        </a:fill>
      </a:tcStyle>
    </a:band2H>
    <a:firstCol>
      <a:tcTxStyle b="on"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Ref idx="min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Ref idx="min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p:nvPr>
            <p:ph type="sldImg"/>
          </p:nvPr>
        </p:nvSpPr>
        <p:spPr>
          <a:xfrm>
            <a:off x="1143000" y="685800"/>
            <a:ext cx="4572000" cy="3429000"/>
          </a:xfrm>
          <a:prstGeom prst="rect">
            <a:avLst/>
          </a:prstGeom>
        </p:spPr>
        <p:txBody>
          <a:bodyPr/>
          <a:lstStyle/>
          <a:p>
            <a:pPr lvl="0"/>
          </a:p>
        </p:txBody>
      </p:sp>
      <p:sp>
        <p:nvSpPr>
          <p:cNvPr id="156" name="Shape 156"/>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lvl="0"/>
          </a:p>
        </p:txBody>
      </p:sp>
      <p:sp>
        <p:nvSpPr>
          <p:cNvPr id="236" name="Shape 236"/>
          <p:cNvSpPr/>
          <p:nvPr>
            <p:ph type="body" sz="quarter" idx="1"/>
          </p:nvPr>
        </p:nvSpPr>
        <p:spPr>
          <a:prstGeom prst="rect">
            <a:avLst/>
          </a:prstGeom>
        </p:spPr>
        <p:txBody>
          <a:bodyPr/>
          <a:lstStyle>
            <a:lvl1pPr defTabSz="546100">
              <a:lnSpc>
                <a:spcPct val="100000"/>
              </a:lnSpc>
              <a:defRPr sz="4400">
                <a:latin typeface="Lucida Grande"/>
                <a:ea typeface="Lucida Grande"/>
                <a:cs typeface="Lucida Grande"/>
                <a:sym typeface="Lucida Grande"/>
              </a:defRPr>
            </a:lvl1pPr>
          </a:lstStyle>
          <a:p>
            <a:pPr lvl="0">
              <a:defRPr sz="1800"/>
            </a:pPr>
            <a:r>
              <a:rPr sz="4400"/>
              <a:t>FROM THE FTC</a:t>
            </a:r>
            <a:endParaRPr sz="4400"/>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5" name="Shape 5"/>
          <p:cNvSpPr/>
          <p:nvPr>
            <p:ph type="title"/>
          </p:nvPr>
        </p:nvSpPr>
        <p:spPr>
          <a:xfrm>
            <a:off x="1778000" y="2298700"/>
            <a:ext cx="20828000" cy="4648200"/>
          </a:xfrm>
          <a:prstGeom prst="rect">
            <a:avLst/>
          </a:prstGeom>
        </p:spPr>
        <p:txBody>
          <a:bodyPr anchor="b"/>
          <a:lstStyle/>
          <a:p>
            <a:pPr lvl="0">
              <a:defRPr sz="1800">
                <a:solidFill>
                  <a:srgbClr val="000000"/>
                </a:solidFill>
              </a:defRPr>
            </a:pPr>
            <a:r>
              <a:rPr sz="11200">
                <a:solidFill>
                  <a:srgbClr val="FFFFFF"/>
                </a:solidFill>
              </a:rPr>
              <a:t>Title Text</a:t>
            </a:r>
          </a:p>
        </p:txBody>
      </p:sp>
      <p:sp>
        <p:nvSpPr>
          <p:cNvPr id="6" name="Shape 6"/>
          <p:cNvSpPr/>
          <p:nvPr>
            <p:ph type="body" idx="1"/>
          </p:nvPr>
        </p:nvSpPr>
        <p:spPr>
          <a:xfrm>
            <a:off x="1778000" y="7073900"/>
            <a:ext cx="20828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defRPr sz="1800">
                <a:solidFill>
                  <a:srgbClr val="000000"/>
                </a:solidFill>
              </a:defRPr>
            </a:pPr>
            <a:r>
              <a:rPr sz="4400">
                <a:solidFill>
                  <a:srgbClr val="FFFFFF"/>
                </a:solidFill>
              </a:rPr>
              <a:t>Body Level One</a:t>
            </a:r>
            <a:endParaRPr sz="4400">
              <a:solidFill>
                <a:srgbClr val="FFFFFF"/>
              </a:solidFill>
            </a:endParaRPr>
          </a:p>
          <a:p>
            <a:pPr lvl="1">
              <a:defRPr sz="1800">
                <a:solidFill>
                  <a:srgbClr val="000000"/>
                </a:solidFill>
              </a:defRPr>
            </a:pPr>
            <a:r>
              <a:rPr sz="4400">
                <a:solidFill>
                  <a:srgbClr val="FFFFFF"/>
                </a:solidFill>
              </a:rPr>
              <a:t>Body Level Two</a:t>
            </a:r>
            <a:endParaRPr sz="4400">
              <a:solidFill>
                <a:srgbClr val="FFFFFF"/>
              </a:solidFill>
            </a:endParaRPr>
          </a:p>
          <a:p>
            <a:pPr lvl="2">
              <a:defRPr sz="1800">
                <a:solidFill>
                  <a:srgbClr val="000000"/>
                </a:solidFill>
              </a:defRPr>
            </a:pPr>
            <a:r>
              <a:rPr sz="4400">
                <a:solidFill>
                  <a:srgbClr val="FFFFFF"/>
                </a:solidFill>
              </a:rPr>
              <a:t>Body Level Three</a:t>
            </a:r>
            <a:endParaRPr sz="4400">
              <a:solidFill>
                <a:srgbClr val="FFFFFF"/>
              </a:solidFill>
            </a:endParaRPr>
          </a:p>
          <a:p>
            <a:pPr lvl="3">
              <a:defRPr sz="1800">
                <a:solidFill>
                  <a:srgbClr val="000000"/>
                </a:solidFill>
              </a:defRPr>
            </a:pPr>
            <a:r>
              <a:rPr sz="4400">
                <a:solidFill>
                  <a:srgbClr val="FFFFFF"/>
                </a:solidFill>
              </a:rPr>
              <a:t>Body Level Four</a:t>
            </a:r>
            <a:endParaRPr sz="4400">
              <a:solidFill>
                <a:srgbClr val="FFFFFF"/>
              </a:solidFill>
            </a:endParaRPr>
          </a:p>
          <a:p>
            <a:pPr lvl="4">
              <a:defRPr sz="1800">
                <a:solidFill>
                  <a:srgbClr val="000000"/>
                </a:solidFill>
              </a:defRPr>
            </a:pPr>
            <a:r>
              <a:rPr sz="4400">
                <a:solidFill>
                  <a:srgbClr val="FFFFFF"/>
                </a:solidFill>
              </a:rPr>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Blank">
    <p:bg>
      <p:bgPr>
        <a:solidFill>
          <a:srgbClr val="53585F"/>
        </a:solidFill>
      </p:bgPr>
    </p:bg>
    <p:spTree>
      <p:nvGrpSpPr>
        <p:cNvPr id="1" name=""/>
        <p:cNvGrpSpPr/>
        <p:nvPr/>
      </p:nvGrpSpPr>
      <p:grpSpPr>
        <a:xfrm>
          <a:off x="0" y="0"/>
          <a:ext cx="0" cy="0"/>
          <a:chOff x="0" y="0"/>
          <a:chExt cx="0" cy="0"/>
        </a:xfrm>
      </p:grpSpPr>
      <p:grpSp>
        <p:nvGrpSpPr>
          <p:cNvPr id="89" name="Group 89"/>
          <p:cNvGrpSpPr/>
          <p:nvPr/>
        </p:nvGrpSpPr>
        <p:grpSpPr>
          <a:xfrm>
            <a:off x="24384000" y="400050"/>
            <a:ext cx="1238250" cy="12896850"/>
            <a:chOff x="0" y="0"/>
            <a:chExt cx="1238250" cy="12896850"/>
          </a:xfrm>
        </p:grpSpPr>
        <p:sp>
          <p:nvSpPr>
            <p:cNvPr id="30" name="Shape 30"/>
            <p:cNvSpPr/>
            <p:nvPr/>
          </p:nvSpPr>
          <p:spPr>
            <a:xfrm>
              <a:off x="0" y="9410700"/>
              <a:ext cx="933450" cy="209550"/>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grpSp>
          <p:nvGrpSpPr>
            <p:cNvPr id="85" name="Group 85"/>
            <p:cNvGrpSpPr/>
            <p:nvPr/>
          </p:nvGrpSpPr>
          <p:grpSpPr>
            <a:xfrm>
              <a:off x="0" y="0"/>
              <a:ext cx="1238250" cy="12896850"/>
              <a:chOff x="0" y="0"/>
              <a:chExt cx="1238250" cy="12896850"/>
            </a:xfrm>
          </p:grpSpPr>
          <p:sp>
            <p:nvSpPr>
              <p:cNvPr id="31" name="Shape 31"/>
              <p:cNvSpPr/>
              <p:nvPr/>
            </p:nvSpPr>
            <p:spPr>
              <a:xfrm>
                <a:off x="0" y="3276600"/>
                <a:ext cx="933450" cy="209550"/>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sp>
            <p:nvSpPr>
              <p:cNvPr id="32" name="Shape 32"/>
              <p:cNvSpPr/>
              <p:nvPr/>
            </p:nvSpPr>
            <p:spPr>
              <a:xfrm>
                <a:off x="19050" y="12477750"/>
                <a:ext cx="1219200" cy="419100"/>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sp>
            <p:nvSpPr>
              <p:cNvPr id="33" name="Shape 33"/>
              <p:cNvSpPr/>
              <p:nvPr/>
            </p:nvSpPr>
            <p:spPr>
              <a:xfrm>
                <a:off x="19050" y="6343650"/>
                <a:ext cx="1219200" cy="209550"/>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sp>
            <p:nvSpPr>
              <p:cNvPr id="34" name="Shape 34"/>
              <p:cNvSpPr/>
              <p:nvPr/>
            </p:nvSpPr>
            <p:spPr>
              <a:xfrm>
                <a:off x="0" y="0"/>
                <a:ext cx="1219200" cy="419100"/>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grpSp>
            <p:nvGrpSpPr>
              <p:cNvPr id="37" name="Group 37"/>
              <p:cNvGrpSpPr/>
              <p:nvPr/>
            </p:nvGrpSpPr>
            <p:grpSpPr>
              <a:xfrm>
                <a:off x="0" y="5581650"/>
                <a:ext cx="628650" cy="209550"/>
                <a:chOff x="0" y="0"/>
                <a:chExt cx="628650" cy="209550"/>
              </a:xfrm>
            </p:grpSpPr>
            <p:sp>
              <p:nvSpPr>
                <p:cNvPr id="35" name="Shape 35"/>
                <p:cNvSpPr/>
                <p:nvPr/>
              </p:nvSpPr>
              <p:spPr>
                <a:xfrm>
                  <a:off x="0" y="20955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36" name="Shape 36"/>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40" name="Group 40"/>
              <p:cNvGrpSpPr/>
              <p:nvPr/>
            </p:nvGrpSpPr>
            <p:grpSpPr>
              <a:xfrm>
                <a:off x="0" y="4800600"/>
                <a:ext cx="628650" cy="209550"/>
                <a:chOff x="0" y="0"/>
                <a:chExt cx="628650" cy="209550"/>
              </a:xfrm>
            </p:grpSpPr>
            <p:sp>
              <p:nvSpPr>
                <p:cNvPr id="38" name="Shape 38"/>
                <p:cNvSpPr/>
                <p:nvPr/>
              </p:nvSpPr>
              <p:spPr>
                <a:xfrm>
                  <a:off x="0" y="20955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39" name="Shape 39"/>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43" name="Group 43"/>
              <p:cNvGrpSpPr/>
              <p:nvPr/>
            </p:nvGrpSpPr>
            <p:grpSpPr>
              <a:xfrm>
                <a:off x="0" y="4038600"/>
                <a:ext cx="628650" cy="209550"/>
                <a:chOff x="0" y="0"/>
                <a:chExt cx="628650" cy="209550"/>
              </a:xfrm>
            </p:grpSpPr>
            <p:sp>
              <p:nvSpPr>
                <p:cNvPr id="41" name="Shape 41"/>
                <p:cNvSpPr/>
                <p:nvPr/>
              </p:nvSpPr>
              <p:spPr>
                <a:xfrm>
                  <a:off x="0" y="20955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42" name="Shape 42"/>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46" name="Group 46"/>
              <p:cNvGrpSpPr/>
              <p:nvPr/>
            </p:nvGrpSpPr>
            <p:grpSpPr>
              <a:xfrm>
                <a:off x="0" y="3276600"/>
                <a:ext cx="933450" cy="190500"/>
                <a:chOff x="0" y="0"/>
                <a:chExt cx="933450" cy="190500"/>
              </a:xfrm>
            </p:grpSpPr>
            <p:sp>
              <p:nvSpPr>
                <p:cNvPr id="44" name="Shape 44"/>
                <p:cNvSpPr/>
                <p:nvPr/>
              </p:nvSpPr>
              <p:spPr>
                <a:xfrm>
                  <a:off x="0" y="190500"/>
                  <a:ext cx="933450" cy="0"/>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45" name="Shape 45"/>
                <p:cNvSpPr/>
                <p:nvPr/>
              </p:nvSpPr>
              <p:spPr>
                <a:xfrm>
                  <a:off x="0" y="0"/>
                  <a:ext cx="933450" cy="0"/>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49" name="Group 49"/>
              <p:cNvGrpSpPr/>
              <p:nvPr/>
            </p:nvGrpSpPr>
            <p:grpSpPr>
              <a:xfrm>
                <a:off x="0" y="2514600"/>
                <a:ext cx="628650" cy="190500"/>
                <a:chOff x="0" y="0"/>
                <a:chExt cx="628650" cy="190500"/>
              </a:xfrm>
            </p:grpSpPr>
            <p:sp>
              <p:nvSpPr>
                <p:cNvPr id="47" name="Shape 47"/>
                <p:cNvSpPr/>
                <p:nvPr/>
              </p:nvSpPr>
              <p:spPr>
                <a:xfrm>
                  <a:off x="0" y="19050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48" name="Shape 48"/>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52" name="Group 52"/>
              <p:cNvGrpSpPr/>
              <p:nvPr/>
            </p:nvGrpSpPr>
            <p:grpSpPr>
              <a:xfrm>
                <a:off x="0" y="1733550"/>
                <a:ext cx="628650" cy="209550"/>
                <a:chOff x="0" y="0"/>
                <a:chExt cx="628650" cy="209550"/>
              </a:xfrm>
            </p:grpSpPr>
            <p:sp>
              <p:nvSpPr>
                <p:cNvPr id="50" name="Shape 50"/>
                <p:cNvSpPr/>
                <p:nvPr/>
              </p:nvSpPr>
              <p:spPr>
                <a:xfrm>
                  <a:off x="0" y="20955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51" name="Shape 51"/>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55" name="Group 55"/>
              <p:cNvGrpSpPr/>
              <p:nvPr/>
            </p:nvGrpSpPr>
            <p:grpSpPr>
              <a:xfrm>
                <a:off x="0" y="971550"/>
                <a:ext cx="628650" cy="209550"/>
                <a:chOff x="0" y="0"/>
                <a:chExt cx="628650" cy="209550"/>
              </a:xfrm>
            </p:grpSpPr>
            <p:sp>
              <p:nvSpPr>
                <p:cNvPr id="53" name="Shape 53"/>
                <p:cNvSpPr/>
                <p:nvPr/>
              </p:nvSpPr>
              <p:spPr>
                <a:xfrm>
                  <a:off x="0" y="20955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54" name="Shape 54"/>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58" name="Group 58"/>
              <p:cNvGrpSpPr/>
              <p:nvPr/>
            </p:nvGrpSpPr>
            <p:grpSpPr>
              <a:xfrm>
                <a:off x="0" y="11734800"/>
                <a:ext cx="628650" cy="190500"/>
                <a:chOff x="0" y="0"/>
                <a:chExt cx="628650" cy="190500"/>
              </a:xfrm>
            </p:grpSpPr>
            <p:sp>
              <p:nvSpPr>
                <p:cNvPr id="56" name="Shape 56"/>
                <p:cNvSpPr/>
                <p:nvPr/>
              </p:nvSpPr>
              <p:spPr>
                <a:xfrm>
                  <a:off x="0" y="19050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57" name="Shape 57"/>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61" name="Group 61"/>
              <p:cNvGrpSpPr/>
              <p:nvPr/>
            </p:nvGrpSpPr>
            <p:grpSpPr>
              <a:xfrm>
                <a:off x="0" y="10953750"/>
                <a:ext cx="628650" cy="209550"/>
                <a:chOff x="0" y="0"/>
                <a:chExt cx="628650" cy="209550"/>
              </a:xfrm>
            </p:grpSpPr>
            <p:sp>
              <p:nvSpPr>
                <p:cNvPr id="59" name="Shape 59"/>
                <p:cNvSpPr/>
                <p:nvPr/>
              </p:nvSpPr>
              <p:spPr>
                <a:xfrm>
                  <a:off x="0" y="20955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60" name="Shape 60"/>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64" name="Group 64"/>
              <p:cNvGrpSpPr/>
              <p:nvPr/>
            </p:nvGrpSpPr>
            <p:grpSpPr>
              <a:xfrm>
                <a:off x="0" y="10191750"/>
                <a:ext cx="628650" cy="209550"/>
                <a:chOff x="0" y="0"/>
                <a:chExt cx="628650" cy="209550"/>
              </a:xfrm>
            </p:grpSpPr>
            <p:sp>
              <p:nvSpPr>
                <p:cNvPr id="62" name="Shape 62"/>
                <p:cNvSpPr/>
                <p:nvPr/>
              </p:nvSpPr>
              <p:spPr>
                <a:xfrm>
                  <a:off x="0" y="20955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63" name="Shape 63"/>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sp>
            <p:nvSpPr>
              <p:cNvPr id="65" name="Shape 65"/>
              <p:cNvSpPr/>
              <p:nvPr/>
            </p:nvSpPr>
            <p:spPr>
              <a:xfrm>
                <a:off x="0" y="9620250"/>
                <a:ext cx="933450" cy="0"/>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66" name="Shape 66"/>
              <p:cNvSpPr/>
              <p:nvPr/>
            </p:nvSpPr>
            <p:spPr>
              <a:xfrm>
                <a:off x="0" y="9410700"/>
                <a:ext cx="933450" cy="0"/>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nvGrpSpPr>
              <p:cNvPr id="69" name="Group 69"/>
              <p:cNvGrpSpPr/>
              <p:nvPr/>
            </p:nvGrpSpPr>
            <p:grpSpPr>
              <a:xfrm>
                <a:off x="0" y="8648700"/>
                <a:ext cx="628650" cy="209550"/>
                <a:chOff x="0" y="0"/>
                <a:chExt cx="628650" cy="209550"/>
              </a:xfrm>
            </p:grpSpPr>
            <p:sp>
              <p:nvSpPr>
                <p:cNvPr id="67" name="Shape 67"/>
                <p:cNvSpPr/>
                <p:nvPr/>
              </p:nvSpPr>
              <p:spPr>
                <a:xfrm>
                  <a:off x="0" y="20955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68" name="Shape 68"/>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72" name="Group 72"/>
              <p:cNvGrpSpPr/>
              <p:nvPr/>
            </p:nvGrpSpPr>
            <p:grpSpPr>
              <a:xfrm>
                <a:off x="0" y="7886700"/>
                <a:ext cx="628650" cy="190500"/>
                <a:chOff x="0" y="0"/>
                <a:chExt cx="628650" cy="190500"/>
              </a:xfrm>
            </p:grpSpPr>
            <p:sp>
              <p:nvSpPr>
                <p:cNvPr id="70" name="Shape 70"/>
                <p:cNvSpPr/>
                <p:nvPr/>
              </p:nvSpPr>
              <p:spPr>
                <a:xfrm>
                  <a:off x="0" y="19050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71" name="Shape 71"/>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75" name="Group 75"/>
              <p:cNvGrpSpPr/>
              <p:nvPr/>
            </p:nvGrpSpPr>
            <p:grpSpPr>
              <a:xfrm>
                <a:off x="0" y="7124700"/>
                <a:ext cx="628650" cy="190500"/>
                <a:chOff x="0" y="0"/>
                <a:chExt cx="628650" cy="190500"/>
              </a:xfrm>
            </p:grpSpPr>
            <p:sp>
              <p:nvSpPr>
                <p:cNvPr id="73" name="Shape 73"/>
                <p:cNvSpPr/>
                <p:nvPr/>
              </p:nvSpPr>
              <p:spPr>
                <a:xfrm>
                  <a:off x="0" y="19050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74" name="Shape 74"/>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sp>
            <p:nvSpPr>
              <p:cNvPr id="76" name="Shape 76"/>
              <p:cNvSpPr/>
              <p:nvPr/>
            </p:nvSpPr>
            <p:spPr>
              <a:xfrm>
                <a:off x="1219200" y="0"/>
                <a:ext cx="19050" cy="19050"/>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77" name="Shape 77"/>
              <p:cNvSpPr/>
              <p:nvPr/>
            </p:nvSpPr>
            <p:spPr>
              <a:xfrm>
                <a:off x="628650" y="0"/>
                <a:ext cx="19050" cy="19050"/>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78" name="Shape 78"/>
              <p:cNvSpPr/>
              <p:nvPr/>
            </p:nvSpPr>
            <p:spPr>
              <a:xfrm>
                <a:off x="914400" y="0"/>
                <a:ext cx="19050" cy="19050"/>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79" name="Shape 79"/>
              <p:cNvSpPr/>
              <p:nvPr/>
            </p:nvSpPr>
            <p:spPr>
              <a:xfrm>
                <a:off x="0" y="0"/>
                <a:ext cx="1230925" cy="0"/>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80" name="Shape 80"/>
              <p:cNvSpPr/>
              <p:nvPr/>
            </p:nvSpPr>
            <p:spPr>
              <a:xfrm>
                <a:off x="0" y="400050"/>
                <a:ext cx="1230925" cy="0"/>
              </a:xfrm>
              <a:prstGeom prst="line">
                <a:avLst/>
              </a:prstGeom>
              <a:noFill/>
              <a:ln w="12700" cap="flat">
                <a:solidFill>
                  <a:srgbClr val="3A88FE"/>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81" name="Shape 81"/>
              <p:cNvSpPr/>
              <p:nvPr/>
            </p:nvSpPr>
            <p:spPr>
              <a:xfrm>
                <a:off x="0" y="12896850"/>
                <a:ext cx="1230925" cy="0"/>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82" name="Shape 82"/>
              <p:cNvSpPr/>
              <p:nvPr/>
            </p:nvSpPr>
            <p:spPr>
              <a:xfrm>
                <a:off x="0" y="12496800"/>
                <a:ext cx="1230925" cy="0"/>
              </a:xfrm>
              <a:prstGeom prst="line">
                <a:avLst/>
              </a:prstGeom>
              <a:noFill/>
              <a:ln w="12700" cap="flat">
                <a:solidFill>
                  <a:srgbClr val="3A88FE"/>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83" name="Shape 83"/>
              <p:cNvSpPr/>
              <p:nvPr/>
            </p:nvSpPr>
            <p:spPr>
              <a:xfrm>
                <a:off x="0" y="6553200"/>
                <a:ext cx="1230925" cy="0"/>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84" name="Shape 84"/>
              <p:cNvSpPr/>
              <p:nvPr/>
            </p:nvSpPr>
            <p:spPr>
              <a:xfrm>
                <a:off x="0" y="6343650"/>
                <a:ext cx="1230925" cy="0"/>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sp>
          <p:nvSpPr>
            <p:cNvPr id="86" name="Shape 86"/>
            <p:cNvSpPr/>
            <p:nvPr/>
          </p:nvSpPr>
          <p:spPr>
            <a:xfrm>
              <a:off x="628650" y="9365285"/>
              <a:ext cx="301041" cy="338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6200" tIns="76200" rIns="76200" bIns="76200" numCol="1" anchor="ctr">
              <a:spAutoFit/>
            </a:bodyPr>
            <a:lstStyle>
              <a:lvl1pPr algn="l" defTabSz="304800">
                <a:defRPr b="1" sz="1200">
                  <a:solidFill>
                    <a:srgbClr val="000000"/>
                  </a:solidFill>
                  <a:latin typeface="Helvetica Neue"/>
                  <a:ea typeface="Helvetica Neue"/>
                  <a:cs typeface="Helvetica Neue"/>
                  <a:sym typeface="Helvetica Neue"/>
                </a:defRPr>
              </a:lvl1pPr>
            </a:lstStyle>
            <a:p>
              <a:pPr lvl="0">
                <a:defRPr b="0" sz="1800"/>
              </a:pPr>
              <a:r>
                <a:rPr b="1" sz="1200"/>
                <a:t>¼</a:t>
              </a:r>
            </a:p>
          </p:txBody>
        </p:sp>
        <p:sp>
          <p:nvSpPr>
            <p:cNvPr id="87" name="Shape 87"/>
            <p:cNvSpPr/>
            <p:nvPr/>
          </p:nvSpPr>
          <p:spPr>
            <a:xfrm>
              <a:off x="647700" y="3212135"/>
              <a:ext cx="301041" cy="338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6200" tIns="76200" rIns="76200" bIns="76200" numCol="1" anchor="ctr">
              <a:spAutoFit/>
            </a:bodyPr>
            <a:lstStyle>
              <a:lvl1pPr algn="l" defTabSz="304800">
                <a:defRPr b="1" sz="1200">
                  <a:solidFill>
                    <a:srgbClr val="000000"/>
                  </a:solidFill>
                  <a:latin typeface="Helvetica Neue"/>
                  <a:ea typeface="Helvetica Neue"/>
                  <a:cs typeface="Helvetica Neue"/>
                  <a:sym typeface="Helvetica Neue"/>
                </a:defRPr>
              </a:lvl1pPr>
            </a:lstStyle>
            <a:p>
              <a:pPr lvl="0">
                <a:defRPr b="0" sz="1800"/>
              </a:pPr>
              <a:r>
                <a:rPr b="1" sz="1200"/>
                <a:t>¼</a:t>
              </a:r>
            </a:p>
          </p:txBody>
        </p:sp>
        <p:sp>
          <p:nvSpPr>
            <p:cNvPr id="88" name="Shape 88"/>
            <p:cNvSpPr/>
            <p:nvPr/>
          </p:nvSpPr>
          <p:spPr>
            <a:xfrm>
              <a:off x="933450" y="6279185"/>
              <a:ext cx="300584" cy="338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6200" tIns="76200" rIns="76200" bIns="76200" numCol="1" anchor="ctr">
              <a:spAutoFit/>
            </a:bodyPr>
            <a:lstStyle>
              <a:lvl1pPr algn="l" defTabSz="304800">
                <a:defRPr b="1" sz="1200">
                  <a:solidFill>
                    <a:srgbClr val="000000"/>
                  </a:solidFill>
                  <a:latin typeface="Helvetica Neue"/>
                  <a:ea typeface="Helvetica Neue"/>
                  <a:cs typeface="Helvetica Neue"/>
                  <a:sym typeface="Helvetica Neue"/>
                </a:defRPr>
              </a:lvl1pPr>
            </a:lstStyle>
            <a:p>
              <a:pPr lvl="0">
                <a:defRPr b="0" sz="1800"/>
              </a:pPr>
              <a:r>
                <a:rPr b="1" sz="1200"/>
                <a:t>½</a:t>
              </a:r>
            </a:p>
          </p:txBody>
        </p:sp>
      </p:grpSp>
      <p:grpSp>
        <p:nvGrpSpPr>
          <p:cNvPr id="154" name="Group 154"/>
          <p:cNvGrpSpPr/>
          <p:nvPr/>
        </p:nvGrpSpPr>
        <p:grpSpPr>
          <a:xfrm>
            <a:off x="387349" y="13735049"/>
            <a:ext cx="23571202" cy="1257301"/>
            <a:chOff x="0" y="0"/>
            <a:chExt cx="23571200" cy="1257300"/>
          </a:xfrm>
        </p:grpSpPr>
        <p:sp>
          <p:nvSpPr>
            <p:cNvPr id="90" name="Shape 90"/>
            <p:cNvSpPr/>
            <p:nvPr/>
          </p:nvSpPr>
          <p:spPr>
            <a:xfrm rot="5400000">
              <a:off x="-400050" y="438150"/>
              <a:ext cx="1219201" cy="419100"/>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sp>
          <p:nvSpPr>
            <p:cNvPr id="91" name="Shape 91"/>
            <p:cNvSpPr/>
            <p:nvPr/>
          </p:nvSpPr>
          <p:spPr>
            <a:xfrm rot="5400000">
              <a:off x="22752050" y="412750"/>
              <a:ext cx="1219201" cy="419101"/>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grpSp>
          <p:nvGrpSpPr>
            <p:cNvPr id="101" name="Group 101"/>
            <p:cNvGrpSpPr/>
            <p:nvPr/>
          </p:nvGrpSpPr>
          <p:grpSpPr>
            <a:xfrm>
              <a:off x="1638300" y="25400"/>
              <a:ext cx="3073401" cy="628651"/>
              <a:chOff x="0" y="0"/>
              <a:chExt cx="3073400" cy="628650"/>
            </a:xfrm>
          </p:grpSpPr>
          <p:grpSp>
            <p:nvGrpSpPr>
              <p:cNvPr id="94" name="Group 94"/>
              <p:cNvGrpSpPr/>
              <p:nvPr/>
            </p:nvGrpSpPr>
            <p:grpSpPr>
              <a:xfrm rot="5400000">
                <a:off x="-212726" y="212725"/>
                <a:ext cx="628651" cy="203200"/>
                <a:chOff x="0" y="0"/>
                <a:chExt cx="628650" cy="203199"/>
              </a:xfrm>
            </p:grpSpPr>
            <p:sp>
              <p:nvSpPr>
                <p:cNvPr id="92" name="Shape 92"/>
                <p:cNvSpPr/>
                <p:nvPr/>
              </p:nvSpPr>
              <p:spPr>
                <a:xfrm>
                  <a:off x="0" y="203199"/>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93" name="Shape 93"/>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97" name="Group 97"/>
              <p:cNvGrpSpPr/>
              <p:nvPr/>
            </p:nvGrpSpPr>
            <p:grpSpPr>
              <a:xfrm rot="5400000">
                <a:off x="1222374" y="212724"/>
                <a:ext cx="628651" cy="203202"/>
                <a:chOff x="0" y="0"/>
                <a:chExt cx="628650" cy="203200"/>
              </a:xfrm>
            </p:grpSpPr>
            <p:sp>
              <p:nvSpPr>
                <p:cNvPr id="95" name="Shape 95"/>
                <p:cNvSpPr/>
                <p:nvPr/>
              </p:nvSpPr>
              <p:spPr>
                <a:xfrm>
                  <a:off x="0" y="203200"/>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96" name="Shape 96"/>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100" name="Group 100"/>
              <p:cNvGrpSpPr/>
              <p:nvPr/>
            </p:nvGrpSpPr>
            <p:grpSpPr>
              <a:xfrm rot="5400000">
                <a:off x="2657475" y="212724"/>
                <a:ext cx="628650" cy="203202"/>
                <a:chOff x="0" y="0"/>
                <a:chExt cx="628650" cy="203200"/>
              </a:xfrm>
            </p:grpSpPr>
            <p:sp>
              <p:nvSpPr>
                <p:cNvPr id="98" name="Shape 98"/>
                <p:cNvSpPr/>
                <p:nvPr/>
              </p:nvSpPr>
              <p:spPr>
                <a:xfrm>
                  <a:off x="0" y="203200"/>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99" name="Shape 99"/>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sp>
          <p:nvSpPr>
            <p:cNvPr id="102" name="Shape 102"/>
            <p:cNvSpPr/>
            <p:nvPr/>
          </p:nvSpPr>
          <p:spPr>
            <a:xfrm flipH="1" flipV="1">
              <a:off x="3" y="1238249"/>
              <a:ext cx="23564848" cy="2"/>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03" name="Shape 103"/>
            <p:cNvSpPr/>
            <p:nvPr/>
          </p:nvSpPr>
          <p:spPr>
            <a:xfrm flipH="1" flipV="1">
              <a:off x="3" y="647699"/>
              <a:ext cx="23564848" cy="2"/>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04" name="Shape 104"/>
            <p:cNvSpPr/>
            <p:nvPr/>
          </p:nvSpPr>
          <p:spPr>
            <a:xfrm flipH="1" flipV="1">
              <a:off x="3" y="933449"/>
              <a:ext cx="23564848" cy="2"/>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05" name="Shape 105"/>
            <p:cNvSpPr/>
            <p:nvPr/>
          </p:nvSpPr>
          <p:spPr>
            <a:xfrm>
              <a:off x="23571200" y="12700"/>
              <a:ext cx="1" cy="1230926"/>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06" name="Shape 106"/>
            <p:cNvSpPr/>
            <p:nvPr/>
          </p:nvSpPr>
          <p:spPr>
            <a:xfrm>
              <a:off x="23164800" y="12700"/>
              <a:ext cx="0" cy="1230926"/>
            </a:xfrm>
            <a:prstGeom prst="line">
              <a:avLst/>
            </a:prstGeom>
            <a:noFill/>
            <a:ln w="12700" cap="flat">
              <a:solidFill>
                <a:srgbClr val="3A88FE"/>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07" name="Shape 107"/>
            <p:cNvSpPr/>
            <p:nvPr/>
          </p:nvSpPr>
          <p:spPr>
            <a:xfrm flipH="1">
              <a:off x="-1" y="12700"/>
              <a:ext cx="2" cy="1230926"/>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08" name="Shape 108"/>
            <p:cNvSpPr/>
            <p:nvPr/>
          </p:nvSpPr>
          <p:spPr>
            <a:xfrm flipH="1">
              <a:off x="406400" y="12700"/>
              <a:ext cx="1" cy="1230926"/>
            </a:xfrm>
            <a:prstGeom prst="line">
              <a:avLst/>
            </a:prstGeom>
            <a:noFill/>
            <a:ln w="12700" cap="flat">
              <a:solidFill>
                <a:srgbClr val="3A88FE"/>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09" name="Shape 109"/>
            <p:cNvSpPr/>
            <p:nvPr/>
          </p:nvSpPr>
          <p:spPr>
            <a:xfrm rot="5400000">
              <a:off x="5568950" y="361950"/>
              <a:ext cx="933451" cy="209550"/>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grpSp>
          <p:nvGrpSpPr>
            <p:cNvPr id="112" name="Group 112"/>
            <p:cNvGrpSpPr/>
            <p:nvPr/>
          </p:nvGrpSpPr>
          <p:grpSpPr>
            <a:xfrm rot="5400000">
              <a:off x="5578474" y="377825"/>
              <a:ext cx="933451" cy="203201"/>
              <a:chOff x="0" y="0"/>
              <a:chExt cx="933450" cy="203199"/>
            </a:xfrm>
          </p:grpSpPr>
          <p:sp>
            <p:nvSpPr>
              <p:cNvPr id="110" name="Shape 110"/>
              <p:cNvSpPr/>
              <p:nvPr/>
            </p:nvSpPr>
            <p:spPr>
              <a:xfrm>
                <a:off x="0" y="203199"/>
                <a:ext cx="933450" cy="1"/>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11" name="Shape 111"/>
              <p:cNvSpPr/>
              <p:nvPr/>
            </p:nvSpPr>
            <p:spPr>
              <a:xfrm>
                <a:off x="0" y="0"/>
                <a:ext cx="933450" cy="0"/>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122" name="Group 122"/>
            <p:cNvGrpSpPr/>
            <p:nvPr/>
          </p:nvGrpSpPr>
          <p:grpSpPr>
            <a:xfrm>
              <a:off x="7378700" y="25400"/>
              <a:ext cx="3073400" cy="628651"/>
              <a:chOff x="0" y="0"/>
              <a:chExt cx="3073399" cy="628650"/>
            </a:xfrm>
          </p:grpSpPr>
          <p:grpSp>
            <p:nvGrpSpPr>
              <p:cNvPr id="115" name="Group 115"/>
              <p:cNvGrpSpPr/>
              <p:nvPr/>
            </p:nvGrpSpPr>
            <p:grpSpPr>
              <a:xfrm rot="5400000">
                <a:off x="-212726" y="212725"/>
                <a:ext cx="628651" cy="203200"/>
                <a:chOff x="0" y="0"/>
                <a:chExt cx="628650" cy="203199"/>
              </a:xfrm>
            </p:grpSpPr>
            <p:sp>
              <p:nvSpPr>
                <p:cNvPr id="113" name="Shape 113"/>
                <p:cNvSpPr/>
                <p:nvPr/>
              </p:nvSpPr>
              <p:spPr>
                <a:xfrm>
                  <a:off x="0" y="203199"/>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14" name="Shape 114"/>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118" name="Group 118"/>
              <p:cNvGrpSpPr/>
              <p:nvPr/>
            </p:nvGrpSpPr>
            <p:grpSpPr>
              <a:xfrm rot="5400000">
                <a:off x="1222374" y="212724"/>
                <a:ext cx="628651" cy="203202"/>
                <a:chOff x="0" y="0"/>
                <a:chExt cx="628650" cy="203200"/>
              </a:xfrm>
            </p:grpSpPr>
            <p:sp>
              <p:nvSpPr>
                <p:cNvPr id="116" name="Shape 116"/>
                <p:cNvSpPr/>
                <p:nvPr/>
              </p:nvSpPr>
              <p:spPr>
                <a:xfrm>
                  <a:off x="0" y="203200"/>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17" name="Shape 117"/>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121" name="Group 121"/>
              <p:cNvGrpSpPr/>
              <p:nvPr/>
            </p:nvGrpSpPr>
            <p:grpSpPr>
              <a:xfrm rot="5400000">
                <a:off x="2657475" y="212725"/>
                <a:ext cx="628650" cy="203200"/>
                <a:chOff x="0" y="0"/>
                <a:chExt cx="628650" cy="203199"/>
              </a:xfrm>
            </p:grpSpPr>
            <p:sp>
              <p:nvSpPr>
                <p:cNvPr id="119" name="Shape 119"/>
                <p:cNvSpPr/>
                <p:nvPr/>
              </p:nvSpPr>
              <p:spPr>
                <a:xfrm>
                  <a:off x="0" y="203199"/>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20" name="Shape 120"/>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grpSp>
          <p:nvGrpSpPr>
            <p:cNvPr id="127" name="Group 127"/>
            <p:cNvGrpSpPr/>
            <p:nvPr/>
          </p:nvGrpSpPr>
          <p:grpSpPr>
            <a:xfrm>
              <a:off x="11652250" y="0"/>
              <a:ext cx="300584" cy="1245565"/>
              <a:chOff x="0" y="0"/>
              <a:chExt cx="300583" cy="1245564"/>
            </a:xfrm>
          </p:grpSpPr>
          <p:sp>
            <p:nvSpPr>
              <p:cNvPr id="123" name="Shape 123"/>
              <p:cNvSpPr/>
              <p:nvPr/>
            </p:nvSpPr>
            <p:spPr>
              <a:xfrm rot="5400000">
                <a:off x="-485775" y="517525"/>
                <a:ext cx="1219200" cy="209551"/>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sp>
            <p:nvSpPr>
              <p:cNvPr id="124" name="Shape 124"/>
              <p:cNvSpPr/>
              <p:nvPr/>
            </p:nvSpPr>
            <p:spPr>
              <a:xfrm flipH="1">
                <a:off x="31750" y="0"/>
                <a:ext cx="1" cy="1230925"/>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25" name="Shape 125"/>
              <p:cNvSpPr/>
              <p:nvPr/>
            </p:nvSpPr>
            <p:spPr>
              <a:xfrm flipH="1">
                <a:off x="234950" y="0"/>
                <a:ext cx="1" cy="1230925"/>
              </a:xfrm>
              <a:prstGeom prst="line">
                <a:avLst/>
              </a:prstGeom>
              <a:noFill/>
              <a:ln w="12700" cap="flat">
                <a:solidFill>
                  <a:srgbClr val="3A88FE"/>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26" name="Shape 126"/>
              <p:cNvSpPr/>
              <p:nvPr/>
            </p:nvSpPr>
            <p:spPr>
              <a:xfrm>
                <a:off x="0" y="907085"/>
                <a:ext cx="300584" cy="338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6200" tIns="76200" rIns="76200" bIns="76200" numCol="1" anchor="ctr">
                <a:spAutoFit/>
              </a:bodyPr>
              <a:lstStyle>
                <a:lvl1pPr algn="l" defTabSz="304800">
                  <a:defRPr b="1" sz="1200">
                    <a:solidFill>
                      <a:srgbClr val="000000"/>
                    </a:solidFill>
                    <a:latin typeface="Helvetica Neue"/>
                    <a:ea typeface="Helvetica Neue"/>
                    <a:cs typeface="Helvetica Neue"/>
                    <a:sym typeface="Helvetica Neue"/>
                  </a:defRPr>
                </a:lvl1pPr>
              </a:lstStyle>
              <a:p>
                <a:pPr lvl="0">
                  <a:defRPr b="0" sz="1800"/>
                </a:pPr>
                <a:r>
                  <a:rPr b="1" sz="1200"/>
                  <a:t>½</a:t>
                </a:r>
              </a:p>
            </p:txBody>
          </p:sp>
        </p:grpSp>
        <p:sp>
          <p:nvSpPr>
            <p:cNvPr id="128" name="Shape 128"/>
            <p:cNvSpPr/>
            <p:nvPr/>
          </p:nvSpPr>
          <p:spPr>
            <a:xfrm>
              <a:off x="5918199" y="621335"/>
              <a:ext cx="301042" cy="338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6200" tIns="76200" rIns="76200" bIns="76200" numCol="1" anchor="ctr">
              <a:spAutoFit/>
            </a:bodyPr>
            <a:lstStyle>
              <a:lvl1pPr algn="l" defTabSz="304800">
                <a:defRPr b="1" sz="1200">
                  <a:solidFill>
                    <a:srgbClr val="000000"/>
                  </a:solidFill>
                  <a:latin typeface="Helvetica Neue"/>
                  <a:ea typeface="Helvetica Neue"/>
                  <a:cs typeface="Helvetica Neue"/>
                  <a:sym typeface="Helvetica Neue"/>
                </a:defRPr>
              </a:lvl1pPr>
            </a:lstStyle>
            <a:p>
              <a:pPr lvl="0">
                <a:defRPr b="0" sz="1800"/>
              </a:pPr>
              <a:r>
                <a:rPr b="1" sz="1200"/>
                <a:t>¼</a:t>
              </a:r>
            </a:p>
          </p:txBody>
        </p:sp>
        <p:sp>
          <p:nvSpPr>
            <p:cNvPr id="129" name="Shape 129"/>
            <p:cNvSpPr/>
            <p:nvPr/>
          </p:nvSpPr>
          <p:spPr>
            <a:xfrm rot="5400000">
              <a:off x="17049751" y="361950"/>
              <a:ext cx="933451" cy="209550"/>
            </a:xfrm>
            <a:prstGeom prst="rect">
              <a:avLst/>
            </a:prstGeom>
            <a:solidFill>
              <a:srgbClr val="D6D6D6"/>
            </a:solidFill>
            <a:ln w="12700" cap="flat">
              <a:noFill/>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grpSp>
          <p:nvGrpSpPr>
            <p:cNvPr id="132" name="Group 132"/>
            <p:cNvGrpSpPr/>
            <p:nvPr/>
          </p:nvGrpSpPr>
          <p:grpSpPr>
            <a:xfrm rot="5400000">
              <a:off x="17059275" y="377825"/>
              <a:ext cx="933450" cy="203201"/>
              <a:chOff x="0" y="0"/>
              <a:chExt cx="933450" cy="203200"/>
            </a:xfrm>
          </p:grpSpPr>
          <p:sp>
            <p:nvSpPr>
              <p:cNvPr id="130" name="Shape 130"/>
              <p:cNvSpPr/>
              <p:nvPr/>
            </p:nvSpPr>
            <p:spPr>
              <a:xfrm>
                <a:off x="0" y="203200"/>
                <a:ext cx="933450" cy="1"/>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31" name="Shape 131"/>
              <p:cNvSpPr/>
              <p:nvPr/>
            </p:nvSpPr>
            <p:spPr>
              <a:xfrm>
                <a:off x="0" y="0"/>
                <a:ext cx="933450" cy="0"/>
              </a:xfrm>
              <a:prstGeom prst="line">
                <a:avLst/>
              </a:prstGeom>
              <a:noFill/>
              <a:ln w="12700" cap="flat">
                <a:solidFill>
                  <a:srgbClr val="7A7A7A"/>
                </a:solidFill>
                <a:prstDash val="solid"/>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sp>
          <p:nvSpPr>
            <p:cNvPr id="133" name="Shape 133"/>
            <p:cNvSpPr/>
            <p:nvPr/>
          </p:nvSpPr>
          <p:spPr>
            <a:xfrm>
              <a:off x="17386300" y="621335"/>
              <a:ext cx="301042" cy="338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6200" tIns="76200" rIns="76200" bIns="76200" numCol="1" anchor="ctr">
              <a:spAutoFit/>
            </a:bodyPr>
            <a:lstStyle>
              <a:lvl1pPr algn="l" defTabSz="304800">
                <a:defRPr b="1" sz="1200">
                  <a:solidFill>
                    <a:srgbClr val="000000"/>
                  </a:solidFill>
                  <a:latin typeface="Helvetica Neue"/>
                  <a:ea typeface="Helvetica Neue"/>
                  <a:cs typeface="Helvetica Neue"/>
                  <a:sym typeface="Helvetica Neue"/>
                </a:defRPr>
              </a:lvl1pPr>
            </a:lstStyle>
            <a:p>
              <a:pPr lvl="0">
                <a:defRPr b="0" sz="1800"/>
              </a:pPr>
              <a:r>
                <a:rPr b="1" sz="1200"/>
                <a:t>¼</a:t>
              </a:r>
            </a:p>
          </p:txBody>
        </p:sp>
        <p:grpSp>
          <p:nvGrpSpPr>
            <p:cNvPr id="143" name="Group 143"/>
            <p:cNvGrpSpPr/>
            <p:nvPr/>
          </p:nvGrpSpPr>
          <p:grpSpPr>
            <a:xfrm>
              <a:off x="13119100" y="12700"/>
              <a:ext cx="3073402" cy="628651"/>
              <a:chOff x="0" y="0"/>
              <a:chExt cx="3073400" cy="628650"/>
            </a:xfrm>
          </p:grpSpPr>
          <p:grpSp>
            <p:nvGrpSpPr>
              <p:cNvPr id="136" name="Group 136"/>
              <p:cNvGrpSpPr/>
              <p:nvPr/>
            </p:nvGrpSpPr>
            <p:grpSpPr>
              <a:xfrm rot="5400000">
                <a:off x="-212725" y="212724"/>
                <a:ext cx="628651" cy="203202"/>
                <a:chOff x="0" y="0"/>
                <a:chExt cx="628650" cy="203200"/>
              </a:xfrm>
            </p:grpSpPr>
            <p:sp>
              <p:nvSpPr>
                <p:cNvPr id="134" name="Shape 134"/>
                <p:cNvSpPr/>
                <p:nvPr/>
              </p:nvSpPr>
              <p:spPr>
                <a:xfrm>
                  <a:off x="0" y="203200"/>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35" name="Shape 135"/>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139" name="Group 139"/>
              <p:cNvGrpSpPr/>
              <p:nvPr/>
            </p:nvGrpSpPr>
            <p:grpSpPr>
              <a:xfrm rot="5400000">
                <a:off x="1222375" y="212725"/>
                <a:ext cx="628651" cy="203200"/>
                <a:chOff x="0" y="0"/>
                <a:chExt cx="628650" cy="203199"/>
              </a:xfrm>
            </p:grpSpPr>
            <p:sp>
              <p:nvSpPr>
                <p:cNvPr id="137" name="Shape 137"/>
                <p:cNvSpPr/>
                <p:nvPr/>
              </p:nvSpPr>
              <p:spPr>
                <a:xfrm>
                  <a:off x="0" y="203199"/>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38" name="Shape 138"/>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142" name="Group 142"/>
              <p:cNvGrpSpPr/>
              <p:nvPr/>
            </p:nvGrpSpPr>
            <p:grpSpPr>
              <a:xfrm rot="5400000">
                <a:off x="2657475" y="212724"/>
                <a:ext cx="628651" cy="203202"/>
                <a:chOff x="0" y="0"/>
                <a:chExt cx="628650" cy="203200"/>
              </a:xfrm>
            </p:grpSpPr>
            <p:sp>
              <p:nvSpPr>
                <p:cNvPr id="140" name="Shape 140"/>
                <p:cNvSpPr/>
                <p:nvPr/>
              </p:nvSpPr>
              <p:spPr>
                <a:xfrm>
                  <a:off x="0" y="203200"/>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41" name="Shape 141"/>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grpSp>
          <p:nvGrpSpPr>
            <p:cNvPr id="153" name="Group 153"/>
            <p:cNvGrpSpPr/>
            <p:nvPr/>
          </p:nvGrpSpPr>
          <p:grpSpPr>
            <a:xfrm>
              <a:off x="18859501" y="12700"/>
              <a:ext cx="3073401" cy="628651"/>
              <a:chOff x="0" y="0"/>
              <a:chExt cx="3073400" cy="628650"/>
            </a:xfrm>
          </p:grpSpPr>
          <p:grpSp>
            <p:nvGrpSpPr>
              <p:cNvPr id="146" name="Group 146"/>
              <p:cNvGrpSpPr/>
              <p:nvPr/>
            </p:nvGrpSpPr>
            <p:grpSpPr>
              <a:xfrm rot="5400000">
                <a:off x="-212726" y="212725"/>
                <a:ext cx="628651" cy="203200"/>
                <a:chOff x="0" y="0"/>
                <a:chExt cx="628650" cy="203199"/>
              </a:xfrm>
            </p:grpSpPr>
            <p:sp>
              <p:nvSpPr>
                <p:cNvPr id="144" name="Shape 144"/>
                <p:cNvSpPr/>
                <p:nvPr/>
              </p:nvSpPr>
              <p:spPr>
                <a:xfrm>
                  <a:off x="0" y="203199"/>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45" name="Shape 145"/>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149" name="Group 149"/>
              <p:cNvGrpSpPr/>
              <p:nvPr/>
            </p:nvGrpSpPr>
            <p:grpSpPr>
              <a:xfrm rot="5400000">
                <a:off x="1222375" y="212725"/>
                <a:ext cx="628651" cy="203200"/>
                <a:chOff x="0" y="0"/>
                <a:chExt cx="628650" cy="203199"/>
              </a:xfrm>
            </p:grpSpPr>
            <p:sp>
              <p:nvSpPr>
                <p:cNvPr id="147" name="Shape 147"/>
                <p:cNvSpPr/>
                <p:nvPr/>
              </p:nvSpPr>
              <p:spPr>
                <a:xfrm>
                  <a:off x="0" y="203199"/>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48" name="Shape 148"/>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nvGrpSpPr>
              <p:cNvPr id="152" name="Group 152"/>
              <p:cNvGrpSpPr/>
              <p:nvPr/>
            </p:nvGrpSpPr>
            <p:grpSpPr>
              <a:xfrm rot="5400000">
                <a:off x="2657475" y="212724"/>
                <a:ext cx="628650" cy="203202"/>
                <a:chOff x="0" y="0"/>
                <a:chExt cx="628650" cy="203201"/>
              </a:xfrm>
            </p:grpSpPr>
            <p:sp>
              <p:nvSpPr>
                <p:cNvPr id="150" name="Shape 150"/>
                <p:cNvSpPr/>
                <p:nvPr/>
              </p:nvSpPr>
              <p:spPr>
                <a:xfrm>
                  <a:off x="0" y="203201"/>
                  <a:ext cx="628650" cy="1"/>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sp>
              <p:nvSpPr>
                <p:cNvPr id="151" name="Shape 151"/>
                <p:cNvSpPr/>
                <p:nvPr/>
              </p:nvSpPr>
              <p:spPr>
                <a:xfrm>
                  <a:off x="0" y="0"/>
                  <a:ext cx="628650" cy="0"/>
                </a:xfrm>
                <a:prstGeom prst="line">
                  <a:avLst/>
                </a:prstGeom>
                <a:noFill/>
                <a:ln w="12700" cap="flat">
                  <a:solidFill>
                    <a:srgbClr val="7A7A7A"/>
                  </a:solidFill>
                  <a:custDash>
                    <a:ds d="200000" sp="200000"/>
                  </a:custDash>
                  <a:miter lim="400000"/>
                </a:ln>
                <a:effectLst/>
              </p:spPr>
              <p:txBody>
                <a:bodyPr wrap="square" lIns="76200" tIns="76200" rIns="76200" bIns="76200" numCol="1" anchor="ctr">
                  <a:noAutofit/>
                </a:bodyPr>
                <a:lstStyle/>
                <a:p>
                  <a:pPr lvl="0" algn="l" defTabSz="457200">
                    <a:defRPr sz="1800">
                      <a:solidFill>
                        <a:srgbClr val="000000"/>
                      </a:solidFill>
                      <a:latin typeface="Helvetica"/>
                      <a:ea typeface="Helvetica"/>
                      <a:cs typeface="Helvetica"/>
                      <a:sym typeface="Helvetica"/>
                    </a:defRPr>
                  </a:pPr>
                </a:p>
              </p:txBody>
            </p:sp>
          </p:grpSp>
        </p:grpSp>
      </p:gr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635000" y="9448800"/>
            <a:ext cx="23114000" cy="2006600"/>
          </a:xfrm>
          <a:prstGeom prst="rect">
            <a:avLst/>
          </a:prstGeom>
        </p:spPr>
        <p:txBody>
          <a:bodyPr/>
          <a:lstStyle/>
          <a:p>
            <a:pPr lvl="0">
              <a:defRPr sz="1800">
                <a:solidFill>
                  <a:srgbClr val="000000"/>
                </a:solidFill>
              </a:defRPr>
            </a:pPr>
            <a:r>
              <a:rPr sz="11200">
                <a:solidFill>
                  <a:srgbClr val="FFFFFF"/>
                </a:solidFill>
              </a:rPr>
              <a:t>Title Text</a:t>
            </a:r>
          </a:p>
        </p:txBody>
      </p:sp>
      <p:sp>
        <p:nvSpPr>
          <p:cNvPr id="9" name="Shape 9"/>
          <p:cNvSpPr/>
          <p:nvPr>
            <p:ph type="body"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defRPr sz="1800">
                <a:solidFill>
                  <a:srgbClr val="000000"/>
                </a:solidFill>
              </a:defRPr>
            </a:pPr>
            <a:r>
              <a:rPr sz="4400">
                <a:solidFill>
                  <a:srgbClr val="FFFFFF"/>
                </a:solidFill>
              </a:rPr>
              <a:t>Body Level One</a:t>
            </a:r>
            <a:endParaRPr sz="4400">
              <a:solidFill>
                <a:srgbClr val="FFFFFF"/>
              </a:solidFill>
            </a:endParaRPr>
          </a:p>
          <a:p>
            <a:pPr lvl="1">
              <a:defRPr sz="1800">
                <a:solidFill>
                  <a:srgbClr val="000000"/>
                </a:solidFill>
              </a:defRPr>
            </a:pPr>
            <a:r>
              <a:rPr sz="4400">
                <a:solidFill>
                  <a:srgbClr val="FFFFFF"/>
                </a:solidFill>
              </a:rPr>
              <a:t>Body Level Two</a:t>
            </a:r>
            <a:endParaRPr sz="4400">
              <a:solidFill>
                <a:srgbClr val="FFFFFF"/>
              </a:solidFill>
            </a:endParaRPr>
          </a:p>
          <a:p>
            <a:pPr lvl="2">
              <a:defRPr sz="1800">
                <a:solidFill>
                  <a:srgbClr val="000000"/>
                </a:solidFill>
              </a:defRPr>
            </a:pPr>
            <a:r>
              <a:rPr sz="4400">
                <a:solidFill>
                  <a:srgbClr val="FFFFFF"/>
                </a:solidFill>
              </a:rPr>
              <a:t>Body Level Three</a:t>
            </a:r>
            <a:endParaRPr sz="4400">
              <a:solidFill>
                <a:srgbClr val="FFFFFF"/>
              </a:solidFill>
            </a:endParaRPr>
          </a:p>
          <a:p>
            <a:pPr lvl="3">
              <a:defRPr sz="1800">
                <a:solidFill>
                  <a:srgbClr val="000000"/>
                </a:solidFill>
              </a:defRPr>
            </a:pPr>
            <a:r>
              <a:rPr sz="4400">
                <a:solidFill>
                  <a:srgbClr val="FFFFFF"/>
                </a:solidFill>
              </a:rPr>
              <a:t>Body Level Four</a:t>
            </a:r>
            <a:endParaRPr sz="4400">
              <a:solidFill>
                <a:srgbClr val="FFFFFF"/>
              </a:solidFill>
            </a:endParaRPr>
          </a:p>
          <a:p>
            <a:pPr lvl="4">
              <a:defRPr sz="1800">
                <a:solidFill>
                  <a:srgbClr val="000000"/>
                </a:solidFill>
              </a:defRPr>
            </a:pPr>
            <a:r>
              <a:rPr sz="4400">
                <a:solidFill>
                  <a:srgbClr val="FFFFFF"/>
                </a:solidFill>
              </a:rPr>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778000" y="4533900"/>
            <a:ext cx="20828000" cy="4648200"/>
          </a:xfrm>
          <a:prstGeom prst="rect">
            <a:avLst/>
          </a:prstGeom>
        </p:spPr>
        <p:txBody>
          <a:bodyPr/>
          <a:lstStyle/>
          <a:p>
            <a:pPr lvl="0">
              <a:defRPr sz="1800">
                <a:solidFill>
                  <a:srgbClr val="000000"/>
                </a:solidFill>
              </a:defRPr>
            </a:pPr>
            <a:r>
              <a:rPr sz="11200">
                <a:solidFill>
                  <a:srgbClr val="FFFFFF"/>
                </a:solidFill>
              </a:rPr>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1651000" y="952500"/>
            <a:ext cx="10223500" cy="5549900"/>
          </a:xfrm>
          <a:prstGeom prst="rect">
            <a:avLst/>
          </a:prstGeom>
        </p:spPr>
        <p:txBody>
          <a:bodyPr anchor="b"/>
          <a:lstStyle>
            <a:lvl1pPr>
              <a:defRPr sz="8400"/>
            </a:lvl1pPr>
          </a:lstStyle>
          <a:p>
            <a:pPr lvl="0">
              <a:defRPr sz="1800">
                <a:solidFill>
                  <a:srgbClr val="000000"/>
                </a:solidFill>
              </a:defRPr>
            </a:pPr>
            <a:r>
              <a:rPr sz="8400">
                <a:solidFill>
                  <a:srgbClr val="FFFFFF"/>
                </a:solidFill>
              </a:rPr>
              <a:t>Title Text</a:t>
            </a:r>
          </a:p>
        </p:txBody>
      </p:sp>
      <p:sp>
        <p:nvSpPr>
          <p:cNvPr id="14" name="Shape 14"/>
          <p:cNvSpPr/>
          <p:nvPr>
            <p:ph type="body" idx="1"/>
          </p:nvPr>
        </p:nvSpPr>
        <p:spPr>
          <a:xfrm>
            <a:off x="1651000" y="6692900"/>
            <a:ext cx="10223500" cy="57277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lvl="0">
              <a:defRPr sz="1800">
                <a:solidFill>
                  <a:srgbClr val="000000"/>
                </a:solidFill>
              </a:defRPr>
            </a:pPr>
            <a:r>
              <a:rPr sz="4400">
                <a:solidFill>
                  <a:srgbClr val="FFFFFF"/>
                </a:solidFill>
              </a:rPr>
              <a:t>Body Level One</a:t>
            </a:r>
            <a:endParaRPr sz="4400">
              <a:solidFill>
                <a:srgbClr val="FFFFFF"/>
              </a:solidFill>
            </a:endParaRPr>
          </a:p>
          <a:p>
            <a:pPr lvl="1">
              <a:defRPr sz="1800">
                <a:solidFill>
                  <a:srgbClr val="000000"/>
                </a:solidFill>
              </a:defRPr>
            </a:pPr>
            <a:r>
              <a:rPr sz="4400">
                <a:solidFill>
                  <a:srgbClr val="FFFFFF"/>
                </a:solidFill>
              </a:rPr>
              <a:t>Body Level Two</a:t>
            </a:r>
            <a:endParaRPr sz="4400">
              <a:solidFill>
                <a:srgbClr val="FFFFFF"/>
              </a:solidFill>
            </a:endParaRPr>
          </a:p>
          <a:p>
            <a:pPr lvl="2">
              <a:defRPr sz="1800">
                <a:solidFill>
                  <a:srgbClr val="000000"/>
                </a:solidFill>
              </a:defRPr>
            </a:pPr>
            <a:r>
              <a:rPr sz="4400">
                <a:solidFill>
                  <a:srgbClr val="FFFFFF"/>
                </a:solidFill>
              </a:rPr>
              <a:t>Body Level Three</a:t>
            </a:r>
            <a:endParaRPr sz="4400">
              <a:solidFill>
                <a:srgbClr val="FFFFFF"/>
              </a:solidFill>
            </a:endParaRPr>
          </a:p>
          <a:p>
            <a:pPr lvl="3">
              <a:defRPr sz="1800">
                <a:solidFill>
                  <a:srgbClr val="000000"/>
                </a:solidFill>
              </a:defRPr>
            </a:pPr>
            <a:r>
              <a:rPr sz="4400">
                <a:solidFill>
                  <a:srgbClr val="FFFFFF"/>
                </a:solidFill>
              </a:rPr>
              <a:t>Body Level Four</a:t>
            </a:r>
            <a:endParaRPr sz="4400">
              <a:solidFill>
                <a:srgbClr val="FFFFFF"/>
              </a:solidFill>
            </a:endParaRPr>
          </a:p>
          <a:p>
            <a:pPr lvl="4">
              <a:defRPr sz="1800">
                <a:solidFill>
                  <a:srgbClr val="000000"/>
                </a:solidFill>
              </a:defRPr>
            </a:pPr>
            <a:r>
              <a:rPr sz="4400">
                <a:solidFill>
                  <a:srgbClr val="FFFFFF"/>
                </a:solidFill>
              </a:rPr>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p>
            <a:pPr lvl="0">
              <a:defRPr sz="1800">
                <a:solidFill>
                  <a:srgbClr val="000000"/>
                </a:solidFill>
              </a:defRPr>
            </a:pPr>
            <a:r>
              <a:rPr sz="11200">
                <a:solidFill>
                  <a:srgbClr val="FFFFFF"/>
                </a:solidFill>
              </a:rPr>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solidFill>
                  <a:srgbClr val="000000"/>
                </a:solidFill>
              </a:defRPr>
            </a:pPr>
            <a:r>
              <a:rPr sz="11200">
                <a:solidFill>
                  <a:srgbClr val="FFFFFF"/>
                </a:solidFill>
              </a:rPr>
              <a:t>Title Text</a:t>
            </a:r>
          </a:p>
        </p:txBody>
      </p:sp>
      <p:sp>
        <p:nvSpPr>
          <p:cNvPr id="19" name="Shape 19"/>
          <p:cNvSpPr/>
          <p:nvPr>
            <p:ph type="body" idx="1"/>
          </p:nvPr>
        </p:nvSpPr>
        <p:spPr>
          <a:prstGeom prst="rect">
            <a:avLst/>
          </a:prstGeom>
        </p:spPr>
        <p:txBody>
          <a:bodyPr/>
          <a:lstStyle/>
          <a:p>
            <a:pPr lvl="0">
              <a:defRPr sz="1800">
                <a:solidFill>
                  <a:srgbClr val="000000"/>
                </a:solidFill>
              </a:defRPr>
            </a:pPr>
            <a:r>
              <a:rPr sz="5200">
                <a:solidFill>
                  <a:srgbClr val="FFFFFF"/>
                </a:solidFill>
              </a:rPr>
              <a:t>Body Level One</a:t>
            </a:r>
            <a:endParaRPr sz="5200">
              <a:solidFill>
                <a:srgbClr val="FFFFFF"/>
              </a:solidFill>
            </a:endParaRPr>
          </a:p>
          <a:p>
            <a:pPr lvl="1">
              <a:defRPr sz="1800">
                <a:solidFill>
                  <a:srgbClr val="000000"/>
                </a:solidFill>
              </a:defRPr>
            </a:pPr>
            <a:r>
              <a:rPr sz="5200">
                <a:solidFill>
                  <a:srgbClr val="FFFFFF"/>
                </a:solidFill>
              </a:rPr>
              <a:t>Body Level Two</a:t>
            </a:r>
            <a:endParaRPr sz="5200">
              <a:solidFill>
                <a:srgbClr val="FFFFFF"/>
              </a:solidFill>
            </a:endParaRPr>
          </a:p>
          <a:p>
            <a:pPr lvl="2">
              <a:defRPr sz="1800">
                <a:solidFill>
                  <a:srgbClr val="000000"/>
                </a:solidFill>
              </a:defRPr>
            </a:pPr>
            <a:r>
              <a:rPr sz="5200">
                <a:solidFill>
                  <a:srgbClr val="FFFFFF"/>
                </a:solidFill>
              </a:rPr>
              <a:t>Body Level Three</a:t>
            </a:r>
            <a:endParaRPr sz="5200">
              <a:solidFill>
                <a:srgbClr val="FFFFFF"/>
              </a:solidFill>
            </a:endParaRPr>
          </a:p>
          <a:p>
            <a:pPr lvl="3">
              <a:defRPr sz="1800">
                <a:solidFill>
                  <a:srgbClr val="000000"/>
                </a:solidFill>
              </a:defRPr>
            </a:pPr>
            <a:r>
              <a:rPr sz="5200">
                <a:solidFill>
                  <a:srgbClr val="FFFFFF"/>
                </a:solidFill>
              </a:rPr>
              <a:t>Body Level Four</a:t>
            </a:r>
            <a:endParaRPr sz="5200">
              <a:solidFill>
                <a:srgbClr val="FFFFFF"/>
              </a:solidFill>
            </a:endParaRPr>
          </a:p>
          <a:p>
            <a:pPr lvl="4">
              <a:defRPr sz="1800">
                <a:solidFill>
                  <a:srgbClr val="000000"/>
                </a:solidFill>
              </a:defRPr>
            </a:pPr>
            <a:r>
              <a:rPr sz="5200">
                <a:solidFill>
                  <a:srgbClr val="FFFFFF"/>
                </a:solidFill>
              </a:rPr>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solidFill>
                  <a:srgbClr val="000000"/>
                </a:solidFill>
              </a:defRPr>
            </a:pPr>
            <a:r>
              <a:rPr sz="11200">
                <a:solidFill>
                  <a:srgbClr val="FFFFFF"/>
                </a:solidFill>
              </a:rPr>
              <a:t>Title Text</a:t>
            </a:r>
          </a:p>
        </p:txBody>
      </p:sp>
      <p:sp>
        <p:nvSpPr>
          <p:cNvPr id="22" name="Shape 22"/>
          <p:cNvSpPr/>
          <p:nvPr>
            <p:ph type="body" idx="1"/>
          </p:nvPr>
        </p:nvSpPr>
        <p:spPr>
          <a:xfrm>
            <a:off x="1689100" y="3149600"/>
            <a:ext cx="10223500" cy="92964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pPr lvl="0">
              <a:defRPr sz="1800">
                <a:solidFill>
                  <a:srgbClr val="000000"/>
                </a:solidFill>
              </a:defRPr>
            </a:pPr>
            <a:r>
              <a:rPr sz="4500">
                <a:solidFill>
                  <a:srgbClr val="FFFFFF"/>
                </a:solidFill>
              </a:rPr>
              <a:t>Body Level One</a:t>
            </a:r>
            <a:endParaRPr sz="4500">
              <a:solidFill>
                <a:srgbClr val="FFFFFF"/>
              </a:solidFill>
            </a:endParaRPr>
          </a:p>
          <a:p>
            <a:pPr lvl="1">
              <a:defRPr sz="1800">
                <a:solidFill>
                  <a:srgbClr val="000000"/>
                </a:solidFill>
              </a:defRPr>
            </a:pPr>
            <a:r>
              <a:rPr sz="4500">
                <a:solidFill>
                  <a:srgbClr val="FFFFFF"/>
                </a:solidFill>
              </a:rPr>
              <a:t>Body Level Two</a:t>
            </a:r>
            <a:endParaRPr sz="4500">
              <a:solidFill>
                <a:srgbClr val="FFFFFF"/>
              </a:solidFill>
            </a:endParaRPr>
          </a:p>
          <a:p>
            <a:pPr lvl="2">
              <a:defRPr sz="1800">
                <a:solidFill>
                  <a:srgbClr val="000000"/>
                </a:solidFill>
              </a:defRPr>
            </a:pPr>
            <a:r>
              <a:rPr sz="4500">
                <a:solidFill>
                  <a:srgbClr val="FFFFFF"/>
                </a:solidFill>
              </a:rPr>
              <a:t>Body Level Three</a:t>
            </a:r>
            <a:endParaRPr sz="4500">
              <a:solidFill>
                <a:srgbClr val="FFFFFF"/>
              </a:solidFill>
            </a:endParaRPr>
          </a:p>
          <a:p>
            <a:pPr lvl="3">
              <a:defRPr sz="1800">
                <a:solidFill>
                  <a:srgbClr val="000000"/>
                </a:solidFill>
              </a:defRPr>
            </a:pPr>
            <a:r>
              <a:rPr sz="4500">
                <a:solidFill>
                  <a:srgbClr val="FFFFFF"/>
                </a:solidFill>
              </a:rPr>
              <a:t>Body Level Four</a:t>
            </a:r>
            <a:endParaRPr sz="4500">
              <a:solidFill>
                <a:srgbClr val="FFFFFF"/>
              </a:solidFill>
            </a:endParaRPr>
          </a:p>
          <a:p>
            <a:pPr lvl="4">
              <a:defRPr sz="1800">
                <a:solidFill>
                  <a:srgbClr val="000000"/>
                </a:solidFill>
              </a:defRPr>
            </a:pPr>
            <a:r>
              <a:rPr sz="4500">
                <a:solidFill>
                  <a:srgbClr val="FFFFFF"/>
                </a:solidFill>
              </a:rPr>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1689100" y="1778000"/>
            <a:ext cx="21005800" cy="10172700"/>
          </a:xfrm>
          <a:prstGeom prst="rect">
            <a:avLst/>
          </a:prstGeom>
        </p:spPr>
        <p:txBody>
          <a:bodyPr/>
          <a:lstStyle/>
          <a:p>
            <a:pPr lvl="0">
              <a:defRPr sz="1800">
                <a:solidFill>
                  <a:srgbClr val="000000"/>
                </a:solidFill>
              </a:defRPr>
            </a:pPr>
            <a:r>
              <a:rPr sz="5200">
                <a:solidFill>
                  <a:srgbClr val="FFFFFF"/>
                </a:solidFill>
              </a:rPr>
              <a:t>Body Level One</a:t>
            </a:r>
            <a:endParaRPr sz="5200">
              <a:solidFill>
                <a:srgbClr val="FFFFFF"/>
              </a:solidFill>
            </a:endParaRPr>
          </a:p>
          <a:p>
            <a:pPr lvl="1">
              <a:defRPr sz="1800">
                <a:solidFill>
                  <a:srgbClr val="000000"/>
                </a:solidFill>
              </a:defRPr>
            </a:pPr>
            <a:r>
              <a:rPr sz="5200">
                <a:solidFill>
                  <a:srgbClr val="FFFFFF"/>
                </a:solidFill>
              </a:rPr>
              <a:t>Body Level Two</a:t>
            </a:r>
            <a:endParaRPr sz="5200">
              <a:solidFill>
                <a:srgbClr val="FFFFFF"/>
              </a:solidFill>
            </a:endParaRPr>
          </a:p>
          <a:p>
            <a:pPr lvl="2">
              <a:defRPr sz="1800">
                <a:solidFill>
                  <a:srgbClr val="000000"/>
                </a:solidFill>
              </a:defRPr>
            </a:pPr>
            <a:r>
              <a:rPr sz="5200">
                <a:solidFill>
                  <a:srgbClr val="FFFFFF"/>
                </a:solidFill>
              </a:rPr>
              <a:t>Body Level Three</a:t>
            </a:r>
            <a:endParaRPr sz="5200">
              <a:solidFill>
                <a:srgbClr val="FFFFFF"/>
              </a:solidFill>
            </a:endParaRPr>
          </a:p>
          <a:p>
            <a:pPr lvl="3">
              <a:defRPr sz="1800">
                <a:solidFill>
                  <a:srgbClr val="000000"/>
                </a:solidFill>
              </a:defRPr>
            </a:pPr>
            <a:r>
              <a:rPr sz="5200">
                <a:solidFill>
                  <a:srgbClr val="FFFFFF"/>
                </a:solidFill>
              </a:rPr>
              <a:t>Body Level Four</a:t>
            </a:r>
            <a:endParaRPr sz="5200">
              <a:solidFill>
                <a:srgbClr val="FFFFFF"/>
              </a:solidFill>
            </a:endParaRPr>
          </a:p>
          <a:p>
            <a:pPr lvl="4">
              <a:defRPr sz="1800">
                <a:solidFill>
                  <a:srgbClr val="000000"/>
                </a:solidFill>
              </a:defRPr>
            </a:pPr>
            <a:r>
              <a:rPr sz="5200">
                <a:solidFill>
                  <a:srgbClr val="FFFFFF"/>
                </a:solidFill>
              </a:rPr>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2" name="Shape 2"/>
          <p:cNvSpPr/>
          <p:nvPr>
            <p:ph type="title"/>
          </p:nvPr>
        </p:nvSpPr>
        <p:spPr>
          <a:xfrm>
            <a:off x="1689100" y="355600"/>
            <a:ext cx="21005800" cy="2286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solidFill>
                  <a:srgbClr val="000000"/>
                </a:solidFill>
              </a:defRPr>
            </a:pPr>
            <a:r>
              <a:rPr sz="11200">
                <a:solidFill>
                  <a:srgbClr val="FFFFFF"/>
                </a:solidFill>
              </a:rPr>
              <a:t>Title Text</a:t>
            </a:r>
          </a:p>
        </p:txBody>
      </p:sp>
      <p:sp>
        <p:nvSpPr>
          <p:cNvPr id="3" name="Shape 3"/>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solidFill>
                  <a:srgbClr val="000000"/>
                </a:solidFill>
              </a:defRPr>
            </a:pPr>
            <a:r>
              <a:rPr sz="5200">
                <a:solidFill>
                  <a:srgbClr val="FFFFFF"/>
                </a:solidFill>
              </a:rPr>
              <a:t>Body Level One</a:t>
            </a:r>
            <a:endParaRPr sz="5200">
              <a:solidFill>
                <a:srgbClr val="FFFFFF"/>
              </a:solidFill>
            </a:endParaRPr>
          </a:p>
          <a:p>
            <a:pPr lvl="1">
              <a:defRPr sz="1800">
                <a:solidFill>
                  <a:srgbClr val="000000"/>
                </a:solidFill>
              </a:defRPr>
            </a:pPr>
            <a:r>
              <a:rPr sz="5200">
                <a:solidFill>
                  <a:srgbClr val="FFFFFF"/>
                </a:solidFill>
              </a:rPr>
              <a:t>Body Level Two</a:t>
            </a:r>
            <a:endParaRPr sz="5200">
              <a:solidFill>
                <a:srgbClr val="FFFFFF"/>
              </a:solidFill>
            </a:endParaRPr>
          </a:p>
          <a:p>
            <a:pPr lvl="2">
              <a:defRPr sz="1800">
                <a:solidFill>
                  <a:srgbClr val="000000"/>
                </a:solidFill>
              </a:defRPr>
            </a:pPr>
            <a:r>
              <a:rPr sz="5200">
                <a:solidFill>
                  <a:srgbClr val="FFFFFF"/>
                </a:solidFill>
              </a:rPr>
              <a:t>Body Level Three</a:t>
            </a:r>
            <a:endParaRPr sz="5200">
              <a:solidFill>
                <a:srgbClr val="FFFFFF"/>
              </a:solidFill>
            </a:endParaRPr>
          </a:p>
          <a:p>
            <a:pPr lvl="3">
              <a:defRPr sz="1800">
                <a:solidFill>
                  <a:srgbClr val="000000"/>
                </a:solidFill>
              </a:defRPr>
            </a:pPr>
            <a:r>
              <a:rPr sz="5200">
                <a:solidFill>
                  <a:srgbClr val="FFFFFF"/>
                </a:solidFill>
              </a:rPr>
              <a:t>Body Level Four</a:t>
            </a:r>
            <a:endParaRPr sz="5200">
              <a:solidFill>
                <a:srgbClr val="FFFFFF"/>
              </a:solidFill>
            </a:endParaRPr>
          </a:p>
          <a:p>
            <a:pPr lvl="4">
              <a:defRPr sz="1800">
                <a:solidFill>
                  <a:srgbClr val="000000"/>
                </a:solidFill>
              </a:defRPr>
            </a:pPr>
            <a:r>
              <a:rPr sz="5200">
                <a:solidFill>
                  <a:srgbClr val="FFFFFF"/>
                </a:solidFill>
              </a:rPr>
              <a:t>Body Level Five</a:t>
            </a:r>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transition spd="med" advClick="1"/>
  <p:txStyles>
    <p:titleStyle>
      <a:lvl1pPr algn="ctr" defTabSz="825500">
        <a:defRPr sz="11200">
          <a:solidFill>
            <a:srgbClr val="FFFFFF"/>
          </a:solidFill>
          <a:latin typeface="+mn-lt"/>
          <a:ea typeface="+mn-ea"/>
          <a:cs typeface="+mn-cs"/>
          <a:sym typeface="Helvetica Light"/>
        </a:defRPr>
      </a:lvl1pPr>
      <a:lvl2pPr indent="228600" algn="ctr" defTabSz="825500">
        <a:defRPr sz="11200">
          <a:solidFill>
            <a:srgbClr val="FFFFFF"/>
          </a:solidFill>
          <a:latin typeface="+mn-lt"/>
          <a:ea typeface="+mn-ea"/>
          <a:cs typeface="+mn-cs"/>
          <a:sym typeface="Helvetica Light"/>
        </a:defRPr>
      </a:lvl2pPr>
      <a:lvl3pPr indent="457200" algn="ctr" defTabSz="825500">
        <a:defRPr sz="11200">
          <a:solidFill>
            <a:srgbClr val="FFFFFF"/>
          </a:solidFill>
          <a:latin typeface="+mn-lt"/>
          <a:ea typeface="+mn-ea"/>
          <a:cs typeface="+mn-cs"/>
          <a:sym typeface="Helvetica Light"/>
        </a:defRPr>
      </a:lvl3pPr>
      <a:lvl4pPr indent="685800" algn="ctr" defTabSz="825500">
        <a:defRPr sz="11200">
          <a:solidFill>
            <a:srgbClr val="FFFFFF"/>
          </a:solidFill>
          <a:latin typeface="+mn-lt"/>
          <a:ea typeface="+mn-ea"/>
          <a:cs typeface="+mn-cs"/>
          <a:sym typeface="Helvetica Light"/>
        </a:defRPr>
      </a:lvl4pPr>
      <a:lvl5pPr indent="914400" algn="ctr" defTabSz="825500">
        <a:defRPr sz="11200">
          <a:solidFill>
            <a:srgbClr val="FFFFFF"/>
          </a:solidFill>
          <a:latin typeface="+mn-lt"/>
          <a:ea typeface="+mn-ea"/>
          <a:cs typeface="+mn-cs"/>
          <a:sym typeface="Helvetica Light"/>
        </a:defRPr>
      </a:lvl5pPr>
      <a:lvl6pPr indent="1143000" algn="ctr" defTabSz="825500">
        <a:defRPr sz="11200">
          <a:solidFill>
            <a:srgbClr val="FFFFFF"/>
          </a:solidFill>
          <a:latin typeface="+mn-lt"/>
          <a:ea typeface="+mn-ea"/>
          <a:cs typeface="+mn-cs"/>
          <a:sym typeface="Helvetica Light"/>
        </a:defRPr>
      </a:lvl6pPr>
      <a:lvl7pPr indent="1371600" algn="ctr" defTabSz="825500">
        <a:defRPr sz="11200">
          <a:solidFill>
            <a:srgbClr val="FFFFFF"/>
          </a:solidFill>
          <a:latin typeface="+mn-lt"/>
          <a:ea typeface="+mn-ea"/>
          <a:cs typeface="+mn-cs"/>
          <a:sym typeface="Helvetica Light"/>
        </a:defRPr>
      </a:lvl7pPr>
      <a:lvl8pPr indent="1600200" algn="ctr" defTabSz="825500">
        <a:defRPr sz="11200">
          <a:solidFill>
            <a:srgbClr val="FFFFFF"/>
          </a:solidFill>
          <a:latin typeface="+mn-lt"/>
          <a:ea typeface="+mn-ea"/>
          <a:cs typeface="+mn-cs"/>
          <a:sym typeface="Helvetica Light"/>
        </a:defRPr>
      </a:lvl8pPr>
      <a:lvl9pPr indent="1828800" algn="ctr" defTabSz="825500">
        <a:defRPr sz="11200">
          <a:solidFill>
            <a:srgbClr val="FFFFFF"/>
          </a:solidFill>
          <a:latin typeface="+mn-lt"/>
          <a:ea typeface="+mn-ea"/>
          <a:cs typeface="+mn-cs"/>
          <a:sym typeface="Helvetica Light"/>
        </a:defRPr>
      </a:lvl9pPr>
    </p:titleStyle>
    <p:bodyStyle>
      <a:lvl1pPr marL="635000" indent="-635000" defTabSz="825500">
        <a:spcBef>
          <a:spcPts val="5900"/>
        </a:spcBef>
        <a:buSzPct val="75000"/>
        <a:buChar char="•"/>
        <a:defRPr sz="5200">
          <a:solidFill>
            <a:srgbClr val="FFFFFF"/>
          </a:solidFill>
          <a:latin typeface="+mn-lt"/>
          <a:ea typeface="+mn-ea"/>
          <a:cs typeface="+mn-cs"/>
          <a:sym typeface="Helvetica Light"/>
        </a:defRPr>
      </a:lvl1pPr>
      <a:lvl2pPr marL="1270000" indent="-635000" defTabSz="825500">
        <a:spcBef>
          <a:spcPts val="5900"/>
        </a:spcBef>
        <a:buSzPct val="75000"/>
        <a:buChar char="•"/>
        <a:defRPr sz="5200">
          <a:solidFill>
            <a:srgbClr val="FFFFFF"/>
          </a:solidFill>
          <a:latin typeface="+mn-lt"/>
          <a:ea typeface="+mn-ea"/>
          <a:cs typeface="+mn-cs"/>
          <a:sym typeface="Helvetica Light"/>
        </a:defRPr>
      </a:lvl2pPr>
      <a:lvl3pPr marL="1905000" indent="-635000" defTabSz="825500">
        <a:spcBef>
          <a:spcPts val="5900"/>
        </a:spcBef>
        <a:buSzPct val="75000"/>
        <a:buChar char="•"/>
        <a:defRPr sz="5200">
          <a:solidFill>
            <a:srgbClr val="FFFFFF"/>
          </a:solidFill>
          <a:latin typeface="+mn-lt"/>
          <a:ea typeface="+mn-ea"/>
          <a:cs typeface="+mn-cs"/>
          <a:sym typeface="Helvetica Light"/>
        </a:defRPr>
      </a:lvl3pPr>
      <a:lvl4pPr marL="2540000" indent="-635000" defTabSz="825500">
        <a:spcBef>
          <a:spcPts val="5900"/>
        </a:spcBef>
        <a:buSzPct val="75000"/>
        <a:buChar char="•"/>
        <a:defRPr sz="5200">
          <a:solidFill>
            <a:srgbClr val="FFFFFF"/>
          </a:solidFill>
          <a:latin typeface="+mn-lt"/>
          <a:ea typeface="+mn-ea"/>
          <a:cs typeface="+mn-cs"/>
          <a:sym typeface="Helvetica Light"/>
        </a:defRPr>
      </a:lvl4pPr>
      <a:lvl5pPr marL="3175000" indent="-635000" defTabSz="825500">
        <a:spcBef>
          <a:spcPts val="5900"/>
        </a:spcBef>
        <a:buSzPct val="75000"/>
        <a:buChar char="•"/>
        <a:defRPr sz="5200">
          <a:solidFill>
            <a:srgbClr val="FFFFFF"/>
          </a:solidFill>
          <a:latin typeface="+mn-lt"/>
          <a:ea typeface="+mn-ea"/>
          <a:cs typeface="+mn-cs"/>
          <a:sym typeface="Helvetica Light"/>
        </a:defRPr>
      </a:lvl5pPr>
      <a:lvl6pPr marL="3810000" indent="-635000" defTabSz="825500">
        <a:spcBef>
          <a:spcPts val="5900"/>
        </a:spcBef>
        <a:buSzPct val="75000"/>
        <a:buChar char="•"/>
        <a:defRPr sz="5200">
          <a:solidFill>
            <a:srgbClr val="FFFFFF"/>
          </a:solidFill>
          <a:latin typeface="+mn-lt"/>
          <a:ea typeface="+mn-ea"/>
          <a:cs typeface="+mn-cs"/>
          <a:sym typeface="Helvetica Light"/>
        </a:defRPr>
      </a:lvl6pPr>
      <a:lvl7pPr marL="4445000" indent="-635000" defTabSz="825500">
        <a:spcBef>
          <a:spcPts val="5900"/>
        </a:spcBef>
        <a:buSzPct val="75000"/>
        <a:buChar char="•"/>
        <a:defRPr sz="5200">
          <a:solidFill>
            <a:srgbClr val="FFFFFF"/>
          </a:solidFill>
          <a:latin typeface="+mn-lt"/>
          <a:ea typeface="+mn-ea"/>
          <a:cs typeface="+mn-cs"/>
          <a:sym typeface="Helvetica Light"/>
        </a:defRPr>
      </a:lvl7pPr>
      <a:lvl8pPr marL="5080000" indent="-635000" defTabSz="825500">
        <a:spcBef>
          <a:spcPts val="5900"/>
        </a:spcBef>
        <a:buSzPct val="75000"/>
        <a:buChar char="•"/>
        <a:defRPr sz="5200">
          <a:solidFill>
            <a:srgbClr val="FFFFFF"/>
          </a:solidFill>
          <a:latin typeface="+mn-lt"/>
          <a:ea typeface="+mn-ea"/>
          <a:cs typeface="+mn-cs"/>
          <a:sym typeface="Helvetica Light"/>
        </a:defRPr>
      </a:lvl8pPr>
      <a:lvl9pPr marL="5715000" indent="-635000" defTabSz="825500">
        <a:spcBef>
          <a:spcPts val="5900"/>
        </a:spcBef>
        <a:buSzPct val="75000"/>
        <a:buChar char="•"/>
        <a:defRPr sz="5200">
          <a:solidFill>
            <a:srgbClr val="FFFFFF"/>
          </a:solidFill>
          <a:latin typeface="+mn-lt"/>
          <a:ea typeface="+mn-ea"/>
          <a:cs typeface="+mn-cs"/>
          <a:sym typeface="Helvetica Light"/>
        </a:defRPr>
      </a:lvl9pPr>
    </p:bodyStyle>
    <p:otherStyle>
      <a:lvl1pPr algn="ctr" defTabSz="825500">
        <a:defRPr sz="2400">
          <a:solidFill>
            <a:schemeClr val="tx1"/>
          </a:solidFill>
          <a:latin typeface="+mn-lt"/>
          <a:ea typeface="+mn-ea"/>
          <a:cs typeface="+mn-cs"/>
          <a:sym typeface="Helvetica Light"/>
        </a:defRPr>
      </a:lvl1pPr>
      <a:lvl2pPr indent="228600" algn="ctr" defTabSz="825500">
        <a:defRPr sz="2400">
          <a:solidFill>
            <a:schemeClr val="tx1"/>
          </a:solidFill>
          <a:latin typeface="+mn-lt"/>
          <a:ea typeface="+mn-ea"/>
          <a:cs typeface="+mn-cs"/>
          <a:sym typeface="Helvetica Light"/>
        </a:defRPr>
      </a:lvl2pPr>
      <a:lvl3pPr indent="457200" algn="ctr" defTabSz="825500">
        <a:defRPr sz="2400">
          <a:solidFill>
            <a:schemeClr val="tx1"/>
          </a:solidFill>
          <a:latin typeface="+mn-lt"/>
          <a:ea typeface="+mn-ea"/>
          <a:cs typeface="+mn-cs"/>
          <a:sym typeface="Helvetica Light"/>
        </a:defRPr>
      </a:lvl3pPr>
      <a:lvl4pPr indent="685800" algn="ctr" defTabSz="825500">
        <a:defRPr sz="2400">
          <a:solidFill>
            <a:schemeClr val="tx1"/>
          </a:solidFill>
          <a:latin typeface="+mn-lt"/>
          <a:ea typeface="+mn-ea"/>
          <a:cs typeface="+mn-cs"/>
          <a:sym typeface="Helvetica Light"/>
        </a:defRPr>
      </a:lvl4pPr>
      <a:lvl5pPr indent="914400" algn="ctr" defTabSz="825500">
        <a:defRPr sz="2400">
          <a:solidFill>
            <a:schemeClr val="tx1"/>
          </a:solidFill>
          <a:latin typeface="+mn-lt"/>
          <a:ea typeface="+mn-ea"/>
          <a:cs typeface="+mn-cs"/>
          <a:sym typeface="Helvetica Light"/>
        </a:defRPr>
      </a:lvl5pPr>
      <a:lvl6pPr indent="1143000" algn="ctr" defTabSz="825500">
        <a:defRPr sz="2400">
          <a:solidFill>
            <a:schemeClr val="tx1"/>
          </a:solidFill>
          <a:latin typeface="+mn-lt"/>
          <a:ea typeface="+mn-ea"/>
          <a:cs typeface="+mn-cs"/>
          <a:sym typeface="Helvetica Light"/>
        </a:defRPr>
      </a:lvl6pPr>
      <a:lvl7pPr indent="1371600" algn="ctr" defTabSz="825500">
        <a:defRPr sz="2400">
          <a:solidFill>
            <a:schemeClr val="tx1"/>
          </a:solidFill>
          <a:latin typeface="+mn-lt"/>
          <a:ea typeface="+mn-ea"/>
          <a:cs typeface="+mn-cs"/>
          <a:sym typeface="Helvetica Light"/>
        </a:defRPr>
      </a:lvl7pPr>
      <a:lvl8pPr indent="1600200" algn="ctr" defTabSz="825500">
        <a:defRPr sz="2400">
          <a:solidFill>
            <a:schemeClr val="tx1"/>
          </a:solidFill>
          <a:latin typeface="+mn-lt"/>
          <a:ea typeface="+mn-ea"/>
          <a:cs typeface="+mn-cs"/>
          <a:sym typeface="Helvetica Light"/>
        </a:defRPr>
      </a:lvl8pPr>
      <a:lvl9pPr indent="1828800" algn="ctr" defTabSz="825500">
        <a:defRPr sz="2400">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7.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8.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9.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png"/></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0.png"/><Relationship Id="rId3" Type="http://schemas.openxmlformats.org/officeDocument/2006/relationships/image" Target="../media/image11.png"/></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12.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www.ftc.gov/sites/default/files/attachments/training-materials/enforcement.pdf" TargetMode="Externa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3.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4.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3.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5.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Shape 158"/>
          <p:cNvSpPr/>
          <p:nvPr/>
        </p:nvSpPr>
        <p:spPr>
          <a:xfrm>
            <a:off x="216686" y="342899"/>
            <a:ext cx="22998127" cy="20574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431" sz="10800">
                <a:latin typeface="Brandon Text Regular"/>
                <a:ea typeface="Brandon Text Regular"/>
                <a:cs typeface="Brandon Text Regular"/>
                <a:sym typeface="Brandon Text Regular"/>
              </a:defRPr>
            </a:lvl1pPr>
          </a:lstStyle>
          <a:p>
            <a:pPr lvl="0">
              <a:defRPr b="0" spc="0" sz="1800">
                <a:solidFill>
                  <a:srgbClr val="000000"/>
                </a:solidFill>
              </a:defRPr>
            </a:pPr>
            <a:r>
              <a:rPr b="1" spc="-431" sz="10800">
                <a:solidFill>
                  <a:srgbClr val="FFFFFF"/>
                </a:solidFill>
              </a:rPr>
              <a:t>Advertising, Technology, The Law And You</a:t>
            </a:r>
          </a:p>
        </p:txBody>
      </p:sp>
      <p:pic>
        <p:nvPicPr>
          <p:cNvPr id="159" name="pasted-image.png"/>
          <p:cNvPicPr/>
          <p:nvPr/>
        </p:nvPicPr>
        <p:blipFill>
          <a:blip r:embed="rId2">
            <a:extLst/>
          </a:blip>
          <a:stretch>
            <a:fillRect/>
          </a:stretch>
        </p:blipFill>
        <p:spPr>
          <a:xfrm>
            <a:off x="-77873" y="-4485456"/>
            <a:ext cx="24692145" cy="18515725"/>
          </a:xfrm>
          <a:prstGeom prst="rect">
            <a:avLst/>
          </a:prstGeom>
          <a:ln w="12700">
            <a:miter lim="400000"/>
          </a:ln>
        </p:spPr>
      </p:pic>
      <p:sp>
        <p:nvSpPr>
          <p:cNvPr id="160" name="Shape 160"/>
          <p:cNvSpPr/>
          <p:nvPr/>
        </p:nvSpPr>
        <p:spPr>
          <a:xfrm rot="21420000">
            <a:off x="13651071" y="6137274"/>
            <a:ext cx="2441258" cy="1422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7500">
                <a:solidFill>
                  <a:srgbClr val="000000"/>
                </a:solidFill>
                <a:latin typeface="Brandon Text Regular"/>
                <a:ea typeface="Brandon Text Regular"/>
                <a:cs typeface="Brandon Text Regular"/>
                <a:sym typeface="Brandon Text Regular"/>
              </a:defRPr>
            </a:lvl1pPr>
          </a:lstStyle>
          <a:p>
            <a:pPr lvl="0">
              <a:defRPr b="0" sz="1800"/>
            </a:pPr>
            <a:r>
              <a:rPr b="1" sz="7500"/>
              <a:t>Part 1</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pic>
        <p:nvPicPr>
          <p:cNvPr id="192" name="pasted-image.png"/>
          <p:cNvPicPr/>
          <p:nvPr/>
        </p:nvPicPr>
        <p:blipFill>
          <a:blip r:embed="rId2">
            <a:alphaModFix amt="49478"/>
            <a:extLst/>
          </a:blip>
          <a:stretch>
            <a:fillRect/>
          </a:stretch>
        </p:blipFill>
        <p:spPr>
          <a:xfrm>
            <a:off x="8515350" y="3200400"/>
            <a:ext cx="7353300" cy="7315200"/>
          </a:xfrm>
          <a:prstGeom prst="rect">
            <a:avLst/>
          </a:prstGeom>
          <a:ln w="12700">
            <a:miter lim="400000"/>
          </a:ln>
        </p:spPr>
      </p:pic>
      <p:sp>
        <p:nvSpPr>
          <p:cNvPr id="193" name="Shape 193"/>
          <p:cNvSpPr/>
          <p:nvPr/>
        </p:nvSpPr>
        <p:spPr>
          <a:xfrm>
            <a:off x="1261131" y="3368039"/>
            <a:ext cx="20140034" cy="8150862"/>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spAutoFit/>
          </a:bodyPr>
          <a:lstStyle/>
          <a:p>
            <a:pPr lvl="0" marL="758613" indent="-758613"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Regardless of patent protection, software is covered under copyright and other IP restrictions</a:t>
            </a:r>
            <a:endParaRPr b="1" spc="-192" sz="4800">
              <a:latin typeface="Brandon Text Regular"/>
              <a:ea typeface="Brandon Text Regular"/>
              <a:cs typeface="Brandon Text Regular"/>
              <a:sym typeface="Brandon Text Regular"/>
            </a:endParaRPr>
          </a:p>
          <a:p>
            <a:pPr lvl="0" marL="758613" indent="-758613"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Some of our clients require specific notification regarding the use of “third-party” software and libraries. </a:t>
            </a:r>
            <a:endParaRPr b="1" spc="-192" sz="4800">
              <a:latin typeface="Brandon Text Regular"/>
              <a:ea typeface="Brandon Text Regular"/>
              <a:cs typeface="Brandon Text Regular"/>
              <a:sym typeface="Brandon Text Regular"/>
            </a:endParaRPr>
          </a:p>
          <a:p>
            <a:pPr lvl="1" marL="1037166" indent="-592666"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Obvious in the case of commercial software</a:t>
            </a:r>
            <a:endParaRPr b="1" spc="-192" sz="4800">
              <a:latin typeface="Brandon Text Regular"/>
              <a:ea typeface="Brandon Text Regular"/>
              <a:cs typeface="Brandon Text Regular"/>
              <a:sym typeface="Brandon Text Regular"/>
            </a:endParaRPr>
          </a:p>
          <a:p>
            <a:pPr lvl="1" marL="1037166" indent="-592666"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Much more nuanced in the world of Free and Open-Source Software</a:t>
            </a:r>
            <a:endParaRPr b="1" spc="-192" sz="4800">
              <a:latin typeface="Brandon Text Regular"/>
              <a:ea typeface="Brandon Text Regular"/>
              <a:cs typeface="Brandon Text Regular"/>
              <a:sym typeface="Brandon Text Regular"/>
            </a:endParaRPr>
          </a:p>
          <a:p>
            <a:pPr lvl="0" marL="758613" indent="-758613"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Third Party companies available to validate and indemnify the use of FOSS.</a:t>
            </a:r>
            <a:endParaRPr b="1" spc="-192" sz="4800">
              <a:latin typeface="Brandon Text Regular"/>
              <a:ea typeface="Brandon Text Regular"/>
              <a:cs typeface="Brandon Text Regular"/>
              <a:sym typeface="Brandon Text Regular"/>
            </a:endParaRPr>
          </a:p>
          <a:p>
            <a:pPr lvl="0" marL="758613" indent="-758613"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Raise these questions with your TD/TL as well as your client.</a:t>
            </a:r>
          </a:p>
        </p:txBody>
      </p:sp>
      <p:sp>
        <p:nvSpPr>
          <p:cNvPr id="194" name="Shape 194"/>
          <p:cNvSpPr/>
          <p:nvPr/>
        </p:nvSpPr>
        <p:spPr>
          <a:xfrm>
            <a:off x="9218688" y="425449"/>
            <a:ext cx="5679924" cy="1892301"/>
          </a:xfrm>
          <a:prstGeom prst="rect">
            <a:avLst/>
          </a:prstGeom>
          <a:ln w="12700">
            <a:miter lim="400000"/>
          </a:ln>
          <a:effectLst>
            <a:outerShdw sx="100000" sy="100000" kx="0" ky="0" algn="b" rotWithShape="0" blurRad="127000" dist="50800" dir="5400000">
              <a:srgbClr val="000000">
                <a:alpha val="50000"/>
              </a:srgbClr>
            </a:outerShdw>
          </a:effectLst>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391" sz="9800">
                <a:solidFill>
                  <a:srgbClr val="000000"/>
                </a:solidFill>
                <a:latin typeface="Brandon Text Regular"/>
                <a:ea typeface="Brandon Text Regular"/>
                <a:cs typeface="Brandon Text Regular"/>
                <a:sym typeface="Brandon Text Regular"/>
              </a:defRPr>
            </a:lvl1pPr>
          </a:lstStyle>
          <a:p>
            <a:pPr lvl="0">
              <a:defRPr b="0" spc="0" sz="1800"/>
            </a:pPr>
            <a:r>
              <a:rPr b="1" spc="-391" sz="9800"/>
              <a:t>Copyrights</a:t>
            </a:r>
          </a:p>
        </p:txBody>
      </p:sp>
      <p:sp>
        <p:nvSpPr>
          <p:cNvPr id="195" name="Shape 195"/>
          <p:cNvSpPr/>
          <p:nvPr/>
        </p:nvSpPr>
        <p:spPr>
          <a:xfrm>
            <a:off x="1255699" y="2166477"/>
            <a:ext cx="2370634" cy="10033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algn="l" defTabSz="546100">
              <a:lnSpc>
                <a:spcPct val="70000"/>
              </a:lnSpc>
              <a:defRPr b="1" spc="-192" sz="4800">
                <a:solidFill>
                  <a:srgbClr val="000000"/>
                </a:solidFill>
                <a:latin typeface="Brandon Text Regular"/>
                <a:ea typeface="Brandon Text Regular"/>
                <a:cs typeface="Brandon Text Regular"/>
                <a:sym typeface="Brandon Text Regular"/>
              </a:defRPr>
            </a:lvl1pPr>
          </a:lstStyle>
          <a:p>
            <a:pPr lvl="0">
              <a:defRPr b="0" spc="0" sz="1800"/>
            </a:pPr>
            <a:r>
              <a:rPr b="1" spc="-192" sz="4800"/>
              <a:t>Software</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193">
                                            <p:bg/>
                                          </p:spTgt>
                                        </p:tgtEl>
                                        <p:attrNameLst>
                                          <p:attrName>style.visibility</p:attrName>
                                        </p:attrNameLst>
                                      </p:cBhvr>
                                      <p:to>
                                        <p:strVal val="visible"/>
                                      </p:to>
                                    </p:set>
                                  </p:childTnLst>
                                </p:cTn>
                              </p:par>
                              <p:par>
                                <p:cTn id="7" presetClass="entr" presetSubtype="0" presetID="1" grpId="1" fill="hold">
                                  <p:stCondLst>
                                    <p:cond delay="0"/>
                                  </p:stCondLst>
                                  <p:iterate type="el" backwards="0">
                                    <p:tmAbs val="0"/>
                                  </p:iterate>
                                  <p:childTnLst>
                                    <p:set>
                                      <p:cBhvr>
                                        <p:cTn id="8" fill="hold"/>
                                        <p:tgtEl>
                                          <p:spTgt spid="19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0" presetID="1" grpId="1" fill="hold">
                                  <p:stCondLst>
                                    <p:cond delay="0"/>
                                  </p:stCondLst>
                                  <p:iterate type="el" backwards="0">
                                    <p:tmAbs val="0"/>
                                  </p:iterate>
                                  <p:childTnLst>
                                    <p:set>
                                      <p:cBhvr>
                                        <p:cTn id="12" fill="hold"/>
                                        <p:tgtEl>
                                          <p:spTgt spid="19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 grpId="1" fill="hold">
                                  <p:stCondLst>
                                    <p:cond delay="0"/>
                                  </p:stCondLst>
                                  <p:iterate type="el" backwards="0">
                                    <p:tmAbs val="0"/>
                                  </p:iterate>
                                  <p:childTnLst>
                                    <p:set>
                                      <p:cBhvr>
                                        <p:cTn id="16" fill="hold"/>
                                        <p:tgtEl>
                                          <p:spTgt spid="19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nodeType="clickEffect" presetClass="entr" presetSubtype="0" presetID="1" grpId="1" fill="hold">
                                  <p:stCondLst>
                                    <p:cond delay="0"/>
                                  </p:stCondLst>
                                  <p:iterate type="el" backwards="0">
                                    <p:tmAbs val="0"/>
                                  </p:iterate>
                                  <p:childTnLst>
                                    <p:set>
                                      <p:cBhvr>
                                        <p:cTn id="20" fill="hold"/>
                                        <p:tgtEl>
                                          <p:spTgt spid="19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 grpId="1" fill="hold">
                                  <p:stCondLst>
                                    <p:cond delay="0"/>
                                  </p:stCondLst>
                                  <p:iterate type="el" backwards="0">
                                    <p:tmAbs val="0"/>
                                  </p:iterate>
                                  <p:childTnLst>
                                    <p:set>
                                      <p:cBhvr>
                                        <p:cTn id="24" fill="hold"/>
                                        <p:tgtEl>
                                          <p:spTgt spid="19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nodeType="clickEffect" presetClass="entr" presetSubtype="0" presetID="1" grpId="1" fill="hold">
                                  <p:stCondLst>
                                    <p:cond delay="0"/>
                                  </p:stCondLst>
                                  <p:iterate type="el" backwards="0">
                                    <p:tmAbs val="0"/>
                                  </p:iterate>
                                  <p:childTnLst>
                                    <p:set>
                                      <p:cBhvr>
                                        <p:cTn id="28" fill="hold"/>
                                        <p:tgtEl>
                                          <p:spTgt spid="193">
                                            <p:txEl>
                                              <p:pRg st="5" end="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93" grpId="1"/>
    </p:bldLst>
  </p:timing>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pic>
        <p:nvPicPr>
          <p:cNvPr id="197" name="pasted-image.png"/>
          <p:cNvPicPr/>
          <p:nvPr/>
        </p:nvPicPr>
        <p:blipFill>
          <a:blip r:embed="rId2">
            <a:alphaModFix amt="49478"/>
            <a:extLst/>
          </a:blip>
          <a:stretch>
            <a:fillRect/>
          </a:stretch>
        </p:blipFill>
        <p:spPr>
          <a:xfrm>
            <a:off x="8515350" y="3200400"/>
            <a:ext cx="7353300" cy="7315200"/>
          </a:xfrm>
          <a:prstGeom prst="rect">
            <a:avLst/>
          </a:prstGeom>
          <a:ln w="12700">
            <a:miter lim="400000"/>
          </a:ln>
        </p:spPr>
      </p:pic>
      <p:sp>
        <p:nvSpPr>
          <p:cNvPr id="198" name="Shape 198"/>
          <p:cNvSpPr/>
          <p:nvPr/>
        </p:nvSpPr>
        <p:spPr>
          <a:xfrm>
            <a:off x="3164332" y="425449"/>
            <a:ext cx="17788637" cy="1892301"/>
          </a:xfrm>
          <a:prstGeom prst="rect">
            <a:avLst/>
          </a:prstGeom>
          <a:ln w="12700">
            <a:miter lim="400000"/>
          </a:ln>
          <a:effectLst>
            <a:outerShdw sx="100000" sy="100000" kx="0" ky="0" algn="b" rotWithShape="0" blurRad="127000" dist="50800" dir="5400000">
              <a:srgbClr val="000000">
                <a:alpha val="50000"/>
              </a:srgbClr>
            </a:outerShdw>
          </a:effectLst>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391" sz="9800">
                <a:solidFill>
                  <a:srgbClr val="000000"/>
                </a:solidFill>
                <a:latin typeface="Brandon Text Regular"/>
                <a:ea typeface="Brandon Text Regular"/>
                <a:cs typeface="Brandon Text Regular"/>
                <a:sym typeface="Brandon Text Regular"/>
              </a:defRPr>
            </a:lvl1pPr>
          </a:lstStyle>
          <a:p>
            <a:pPr lvl="0">
              <a:defRPr b="0" spc="0" sz="1800"/>
            </a:pPr>
            <a:r>
              <a:rPr b="1" spc="-391" sz="9800"/>
              <a:t>This is complicated, What Can I Do?</a:t>
            </a:r>
          </a:p>
        </p:txBody>
      </p:sp>
      <p:sp>
        <p:nvSpPr>
          <p:cNvPr id="199" name="Shape 199"/>
          <p:cNvSpPr/>
          <p:nvPr/>
        </p:nvSpPr>
        <p:spPr>
          <a:xfrm>
            <a:off x="2160814" y="2410459"/>
            <a:ext cx="19795672" cy="1078103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algn="l" defTabSz="546100">
              <a:lnSpc>
                <a:spcPct val="70000"/>
              </a:lnSpc>
              <a:spcBef>
                <a:spcPts val="3900"/>
              </a:spcBef>
              <a:defRPr sz="1800">
                <a:solidFill>
                  <a:srgbClr val="000000"/>
                </a:solidFill>
              </a:defRPr>
            </a:pPr>
            <a:r>
              <a:rPr b="1" spc="-384" sz="9600">
                <a:solidFill>
                  <a:srgbClr val="73FDFF"/>
                </a:solidFill>
                <a:latin typeface="Brandon Text Regular"/>
                <a:ea typeface="Brandon Text Regular"/>
                <a:cs typeface="Brandon Text Regular"/>
                <a:sym typeface="Brandon Text Regular"/>
              </a:rPr>
              <a:t>R</a:t>
            </a:r>
            <a:r>
              <a:rPr b="1" spc="-384" sz="9600">
                <a:latin typeface="Brandon Text Regular"/>
                <a:ea typeface="Brandon Text Regular"/>
                <a:cs typeface="Brandon Text Regular"/>
                <a:sym typeface="Brandon Text Regular"/>
              </a:rPr>
              <a:t>ECOGNIZE: </a:t>
            </a:r>
            <a:endParaRPr b="1" spc="-384" sz="9600">
              <a:latin typeface="Brandon Text Regular"/>
              <a:ea typeface="Brandon Text Regular"/>
              <a:cs typeface="Brandon Text Regular"/>
              <a:sym typeface="Brandon Text Regular"/>
            </a:endParaRPr>
          </a:p>
          <a:p>
            <a:pPr lvl="0" algn="l" defTabSz="546100">
              <a:lnSpc>
                <a:spcPct val="70000"/>
              </a:lnSpc>
              <a:spcBef>
                <a:spcPts val="1700"/>
              </a:spcBef>
              <a:defRPr sz="1800">
                <a:solidFill>
                  <a:srgbClr val="000000"/>
                </a:solidFill>
              </a:defRPr>
            </a:pPr>
            <a:r>
              <a:rPr b="1" spc="-192" sz="4800">
                <a:latin typeface="Brandon Text Regular"/>
                <a:ea typeface="Brandon Text Regular"/>
                <a:cs typeface="Brandon Text Regular"/>
                <a:sym typeface="Brandon Text Regular"/>
              </a:rPr>
              <a:t>• Read up on Copyright Protection</a:t>
            </a:r>
            <a:endParaRPr b="1" spc="-192" sz="4800">
              <a:latin typeface="Brandon Text Regular"/>
              <a:ea typeface="Brandon Text Regular"/>
              <a:cs typeface="Brandon Text Regular"/>
              <a:sym typeface="Brandon Text Regular"/>
            </a:endParaRPr>
          </a:p>
          <a:p>
            <a:pPr lvl="0" algn="l" defTabSz="546100">
              <a:lnSpc>
                <a:spcPct val="70000"/>
              </a:lnSpc>
              <a:spcBef>
                <a:spcPts val="3900"/>
              </a:spcBef>
              <a:defRPr sz="1800">
                <a:solidFill>
                  <a:srgbClr val="000000"/>
                </a:solidFill>
              </a:defRPr>
            </a:pPr>
            <a:r>
              <a:rPr b="1" spc="-384" sz="9600">
                <a:solidFill>
                  <a:srgbClr val="73FDFF"/>
                </a:solidFill>
                <a:latin typeface="Brandon Text Regular"/>
                <a:ea typeface="Brandon Text Regular"/>
                <a:cs typeface="Brandon Text Regular"/>
                <a:sym typeface="Brandon Text Regular"/>
              </a:rPr>
              <a:t>A</a:t>
            </a:r>
            <a:r>
              <a:rPr b="1" spc="-384" sz="9600">
                <a:latin typeface="Brandon Text Regular"/>
                <a:ea typeface="Brandon Text Regular"/>
                <a:cs typeface="Brandon Text Regular"/>
                <a:sym typeface="Brandon Text Regular"/>
              </a:rPr>
              <a:t>LERT:  Justin, Noah or Wilson (add to this the WHY)</a:t>
            </a:r>
            <a:endParaRPr b="1" spc="-384" sz="9600">
              <a:latin typeface="Brandon Text Regular"/>
              <a:ea typeface="Brandon Text Regular"/>
              <a:cs typeface="Brandon Text Regular"/>
              <a:sym typeface="Brandon Text Regular"/>
            </a:endParaRPr>
          </a:p>
          <a:p>
            <a:pPr lvl="0" algn="l" defTabSz="546100">
              <a:lnSpc>
                <a:spcPct val="70000"/>
              </a:lnSpc>
              <a:spcBef>
                <a:spcPts val="3900"/>
              </a:spcBef>
              <a:defRPr sz="1800">
                <a:solidFill>
                  <a:srgbClr val="000000"/>
                </a:solidFill>
              </a:defRPr>
            </a:pPr>
            <a:r>
              <a:rPr b="1" spc="-384" sz="9600">
                <a:solidFill>
                  <a:srgbClr val="73FDFF"/>
                </a:solidFill>
                <a:latin typeface="Brandon Text Regular"/>
                <a:ea typeface="Brandon Text Regular"/>
                <a:cs typeface="Brandon Text Regular"/>
                <a:sym typeface="Brandon Text Regular"/>
              </a:rPr>
              <a:t>P</a:t>
            </a:r>
            <a:r>
              <a:rPr b="1" spc="-384" sz="9600">
                <a:latin typeface="Brandon Text Regular"/>
                <a:ea typeface="Brandon Text Regular"/>
                <a:cs typeface="Brandon Text Regular"/>
                <a:sym typeface="Brandon Text Regular"/>
              </a:rPr>
              <a:t>ROTECT:  </a:t>
            </a:r>
            <a:endParaRPr b="1" spc="-384" sz="9600">
              <a:latin typeface="Brandon Text Regular"/>
              <a:ea typeface="Brandon Text Regular"/>
              <a:cs typeface="Brandon Text Regular"/>
              <a:sym typeface="Brandon Text Regular"/>
            </a:endParaRPr>
          </a:p>
          <a:p>
            <a:pPr lvl="0" marL="758613" indent="-758613" algn="l" defTabSz="546100">
              <a:lnSpc>
                <a:spcPct val="70000"/>
              </a:lnSpc>
              <a:spcBef>
                <a:spcPts val="1700"/>
              </a:spcBef>
              <a:buSzPct val="75000"/>
              <a:buChar char="•"/>
              <a:defRPr sz="1800">
                <a:solidFill>
                  <a:srgbClr val="000000"/>
                </a:solidFill>
              </a:defRPr>
            </a:pPr>
            <a:r>
              <a:rPr b="1" spc="-192" sz="4800">
                <a:latin typeface="Brandon Text Regular"/>
                <a:ea typeface="Brandon Text Regular"/>
                <a:cs typeface="Brandon Text Regular"/>
                <a:sym typeface="Brandon Text Regular"/>
              </a:rPr>
              <a:t>Seek counsel, provide counsel: Discuss with your project management lead, Justin and/or your client.</a:t>
            </a:r>
            <a:endParaRPr b="1" spc="-192" sz="4800">
              <a:latin typeface="Brandon Text Regular"/>
              <a:ea typeface="Brandon Text Regular"/>
              <a:cs typeface="Brandon Text Regular"/>
              <a:sym typeface="Brandon Text Regular"/>
            </a:endParaRPr>
          </a:p>
          <a:p>
            <a:pPr lvl="0" marL="758613" indent="-758613" algn="l" defTabSz="546100">
              <a:lnSpc>
                <a:spcPct val="70000"/>
              </a:lnSpc>
              <a:spcBef>
                <a:spcPts val="1700"/>
              </a:spcBef>
              <a:buSzPct val="75000"/>
              <a:buChar char="•"/>
              <a:defRPr sz="1800">
                <a:solidFill>
                  <a:srgbClr val="000000"/>
                </a:solidFill>
              </a:defRPr>
            </a:pPr>
            <a:r>
              <a:rPr b="1" spc="-192" sz="4800">
                <a:latin typeface="Brandon Text Regular"/>
                <a:ea typeface="Brandon Text Regular"/>
                <a:cs typeface="Brandon Text Regular"/>
                <a:sym typeface="Brandon Text Regular"/>
              </a:rPr>
              <a:t>Discuss Software copyright with your Tech Director</a:t>
            </a:r>
            <a:endParaRPr b="1" spc="-192" sz="4800">
              <a:latin typeface="Brandon Text Regular"/>
              <a:ea typeface="Brandon Text Regular"/>
              <a:cs typeface="Brandon Text Regular"/>
              <a:sym typeface="Brandon Text Regular"/>
            </a:endParaRPr>
          </a:p>
          <a:p>
            <a:pPr lvl="0" marL="758613" indent="-758613" algn="l" defTabSz="546100">
              <a:lnSpc>
                <a:spcPct val="70000"/>
              </a:lnSpc>
              <a:spcBef>
                <a:spcPts val="1700"/>
              </a:spcBef>
              <a:buSzPct val="75000"/>
              <a:buChar char="•"/>
              <a:defRPr sz="1800">
                <a:solidFill>
                  <a:srgbClr val="000000"/>
                </a:solidFill>
              </a:defRPr>
            </a:pPr>
            <a:r>
              <a:rPr b="1" spc="-192" sz="4800">
                <a:latin typeface="Brandon Text Regular"/>
                <a:ea typeface="Brandon Text Regular"/>
                <a:cs typeface="Brandon Text Regular"/>
                <a:sym typeface="Brandon Text Regular"/>
              </a:rPr>
              <a:t>Ensure that BLITZ has received proof of rights ownership prior to publishing</a:t>
            </a:r>
            <a:endParaRPr b="1" spc="-192" sz="4800">
              <a:latin typeface="Brandon Text Regular"/>
              <a:ea typeface="Brandon Text Regular"/>
              <a:cs typeface="Brandon Text Regular"/>
              <a:sym typeface="Brandon Text Regular"/>
            </a:endParaRPr>
          </a:p>
          <a:p>
            <a:pPr lvl="0" marL="758613" indent="-758613" algn="l" defTabSz="546100">
              <a:lnSpc>
                <a:spcPct val="70000"/>
              </a:lnSpc>
              <a:spcBef>
                <a:spcPts val="1700"/>
              </a:spcBef>
              <a:buSzPct val="75000"/>
              <a:buChar char="•"/>
              <a:defRPr sz="1800">
                <a:solidFill>
                  <a:srgbClr val="000000"/>
                </a:solidFill>
              </a:defRPr>
            </a:pPr>
            <a:r>
              <a:rPr b="1" spc="-192" sz="4800">
                <a:latin typeface="Brandon Text Regular"/>
                <a:ea typeface="Brandon Text Regular"/>
                <a:cs typeface="Brandon Text Regular"/>
                <a:sym typeface="Brandon Text Regular"/>
              </a:rPr>
              <a:t>Licenses should be in the Client’s name, not BLITZ’s</a:t>
            </a:r>
          </a:p>
        </p:txBody>
      </p:sp>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Shape 201"/>
          <p:cNvSpPr/>
          <p:nvPr/>
        </p:nvSpPr>
        <p:spPr>
          <a:xfrm>
            <a:off x="11090503" y="6356349"/>
            <a:ext cx="2202994" cy="10033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192" sz="4800">
                <a:latin typeface="Brandon Text Regular"/>
                <a:ea typeface="Brandon Text Regular"/>
                <a:cs typeface="Brandon Text Regular"/>
                <a:sym typeface="Brandon Text Regular"/>
              </a:defRPr>
            </a:lvl1pPr>
          </a:lstStyle>
          <a:p>
            <a:pPr lvl="0">
              <a:defRPr b="0" spc="0" sz="1800">
                <a:solidFill>
                  <a:srgbClr val="000000"/>
                </a:solidFill>
              </a:defRPr>
            </a:pPr>
            <a:r>
              <a:rPr b="1" spc="-192" sz="4800">
                <a:solidFill>
                  <a:srgbClr val="FFFFFF"/>
                </a:solidFill>
              </a:rPr>
              <a:t>CLAIMS</a:t>
            </a:r>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03" name="Shape 203"/>
          <p:cNvSpPr/>
          <p:nvPr/>
        </p:nvSpPr>
        <p:spPr>
          <a:xfrm>
            <a:off x="5967853" y="5085172"/>
            <a:ext cx="11736901" cy="270510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lvl1pPr algn="l" defTabSz="546100">
              <a:defRPr b="1" spc="-192" sz="4800">
                <a:latin typeface="Brandon Text Regular"/>
                <a:ea typeface="Brandon Text Regular"/>
                <a:cs typeface="Brandon Text Regular"/>
                <a:sym typeface="Brandon Text Regular"/>
              </a:defRPr>
            </a:lvl1pPr>
          </a:lstStyle>
          <a:p>
            <a:pPr lvl="0">
              <a:defRPr b="0" spc="0" sz="1800">
                <a:solidFill>
                  <a:srgbClr val="000000"/>
                </a:solidFill>
              </a:defRPr>
            </a:pPr>
            <a:r>
              <a:rPr b="1" spc="-192" sz="4800">
                <a:solidFill>
                  <a:srgbClr val="FFFFFF"/>
                </a:solidFill>
              </a:rPr>
              <a:t>An Advertising Claim is any state made directly or implied about a characteristic, feature or capability of a product.</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05" name="Shape 205"/>
          <p:cNvSpPr/>
          <p:nvPr/>
        </p:nvSpPr>
        <p:spPr>
          <a:xfrm>
            <a:off x="5161693" y="6026149"/>
            <a:ext cx="14668419" cy="185420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lvl1pPr algn="l" defTabSz="546100">
              <a:spcBef>
                <a:spcPts val="1800"/>
              </a:spcBef>
              <a:defRPr b="1" spc="-192" sz="4800">
                <a:latin typeface="Brandon Text Regular"/>
                <a:ea typeface="Brandon Text Regular"/>
                <a:cs typeface="Brandon Text Regular"/>
                <a:sym typeface="Brandon Text Regular"/>
              </a:defRPr>
            </a:lvl1pPr>
          </a:lstStyle>
          <a:p>
            <a:pPr lvl="0">
              <a:defRPr b="0" spc="0" sz="1800">
                <a:solidFill>
                  <a:srgbClr val="000000"/>
                </a:solidFill>
              </a:defRPr>
            </a:pPr>
            <a:r>
              <a:rPr b="1" spc="-192" sz="4800">
                <a:solidFill>
                  <a:srgbClr val="FFFFFF"/>
                </a:solidFill>
              </a:rPr>
              <a:t>When it can be legally substantiated.  The burden of proof is on the claimant (client).</a:t>
            </a:r>
          </a:p>
        </p:txBody>
      </p:sp>
      <p:sp>
        <p:nvSpPr>
          <p:cNvPr id="206" name="Shape 206"/>
          <p:cNvSpPr/>
          <p:nvPr/>
        </p:nvSpPr>
        <p:spPr>
          <a:xfrm>
            <a:off x="9357258" y="869949"/>
            <a:ext cx="5402784" cy="10033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192" sz="4800">
                <a:latin typeface="Brandon Text Regular"/>
                <a:ea typeface="Brandon Text Regular"/>
                <a:cs typeface="Brandon Text Regular"/>
                <a:sym typeface="Brandon Text Regular"/>
              </a:defRPr>
            </a:lvl1pPr>
          </a:lstStyle>
          <a:p>
            <a:pPr lvl="0">
              <a:defRPr b="0" spc="0" sz="1800">
                <a:solidFill>
                  <a:srgbClr val="000000"/>
                </a:solidFill>
              </a:defRPr>
            </a:pPr>
            <a:r>
              <a:rPr b="1" spc="-192" sz="4800">
                <a:solidFill>
                  <a:srgbClr val="FFFFFF"/>
                </a:solidFill>
              </a:rPr>
              <a:t>When a Claim is Okay</a:t>
            </a:r>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08" name="Shape 208"/>
          <p:cNvSpPr/>
          <p:nvPr/>
        </p:nvSpPr>
        <p:spPr>
          <a:xfrm>
            <a:off x="6545935" y="3651249"/>
            <a:ext cx="11025430" cy="14224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288" sz="7200">
                <a:solidFill>
                  <a:srgbClr val="73FDFF"/>
                </a:solidFill>
                <a:latin typeface="Brandon Text Regular"/>
                <a:ea typeface="Brandon Text Regular"/>
                <a:cs typeface="Brandon Text Regular"/>
                <a:sym typeface="Brandon Text Regular"/>
              </a:defRPr>
            </a:lvl1pPr>
          </a:lstStyle>
          <a:p>
            <a:pPr lvl="0">
              <a:defRPr b="0" spc="0" sz="1800">
                <a:solidFill>
                  <a:srgbClr val="000000"/>
                </a:solidFill>
              </a:defRPr>
            </a:pPr>
            <a:r>
              <a:rPr b="1" spc="-288" sz="7200">
                <a:solidFill>
                  <a:srgbClr val="73FDFF"/>
                </a:solidFill>
              </a:rPr>
              <a:t>When it is Unfair or Deceptive</a:t>
            </a:r>
          </a:p>
        </p:txBody>
      </p:sp>
      <p:sp>
        <p:nvSpPr>
          <p:cNvPr id="209" name="Shape 209"/>
          <p:cNvSpPr/>
          <p:nvPr/>
        </p:nvSpPr>
        <p:spPr>
          <a:xfrm>
            <a:off x="2454687" y="7820025"/>
            <a:ext cx="19207924" cy="3981450"/>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Separate Special category for </a:t>
            </a: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food, drugs, devices, services or</a:t>
            </a: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cosmetics</a:t>
            </a: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Be particularly mindful of competitive claims, as most suits are instigated by disgruntled competitors</a:t>
            </a:r>
          </a:p>
        </p:txBody>
      </p:sp>
      <p:sp>
        <p:nvSpPr>
          <p:cNvPr id="210" name="Shape 210"/>
          <p:cNvSpPr/>
          <p:nvPr/>
        </p:nvSpPr>
        <p:spPr>
          <a:xfrm>
            <a:off x="8822943" y="869949"/>
            <a:ext cx="6471413" cy="10033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192" sz="4800">
                <a:latin typeface="Brandon Text Regular"/>
                <a:ea typeface="Brandon Text Regular"/>
                <a:cs typeface="Brandon Text Regular"/>
                <a:sym typeface="Brandon Text Regular"/>
              </a:defRPr>
            </a:lvl1pPr>
          </a:lstStyle>
          <a:p>
            <a:pPr lvl="0">
              <a:defRPr b="0" spc="0" sz="1800">
                <a:solidFill>
                  <a:srgbClr val="000000"/>
                </a:solidFill>
              </a:defRPr>
            </a:pPr>
            <a:r>
              <a:rPr b="1" spc="-192" sz="4800">
                <a:solidFill>
                  <a:srgbClr val="FFFFFF"/>
                </a:solidFill>
              </a:rPr>
              <a:t>When a Claim is Not Okay</a:t>
            </a:r>
          </a:p>
        </p:txBody>
      </p:sp>
      <p:sp>
        <p:nvSpPr>
          <p:cNvPr id="211" name="Shape 211"/>
          <p:cNvSpPr/>
          <p:nvPr/>
        </p:nvSpPr>
        <p:spPr>
          <a:xfrm>
            <a:off x="7745628" y="6451599"/>
            <a:ext cx="8892744" cy="10033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192" sz="4800">
                <a:latin typeface="Brandon Text Regular"/>
                <a:ea typeface="Brandon Text Regular"/>
                <a:cs typeface="Brandon Text Regular"/>
                <a:sym typeface="Brandon Text Regular"/>
              </a:defRPr>
            </a:lvl1pPr>
          </a:lstStyle>
          <a:p>
            <a:pPr lvl="0">
              <a:defRPr b="0" spc="0" sz="1800">
                <a:solidFill>
                  <a:srgbClr val="000000"/>
                </a:solidFill>
              </a:defRPr>
            </a:pPr>
            <a:r>
              <a:rPr b="1" spc="-192" sz="4800">
                <a:solidFill>
                  <a:srgbClr val="FFFFFF"/>
                </a:solidFill>
              </a:rPr>
              <a:t>This is covered under US Federal law</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2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9" grpId="1"/>
    </p:bldLst>
  </p:timing>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13" name="pasted-image.png"/>
          <p:cNvPicPr/>
          <p:nvPr/>
        </p:nvPicPr>
        <p:blipFill>
          <a:blip r:embed="rId2">
            <a:extLst/>
          </a:blip>
          <a:stretch>
            <a:fillRect/>
          </a:stretch>
        </p:blipFill>
        <p:spPr>
          <a:xfrm>
            <a:off x="-144074" y="-57936"/>
            <a:ext cx="24824548" cy="15546372"/>
          </a:xfrm>
          <a:prstGeom prst="rect">
            <a:avLst/>
          </a:prstGeom>
          <a:ln w="12700">
            <a:miter lim="400000"/>
          </a:ln>
        </p:spPr>
      </p:pic>
      <p:sp>
        <p:nvSpPr>
          <p:cNvPr id="214" name="Shape 214"/>
          <p:cNvSpPr/>
          <p:nvPr/>
        </p:nvSpPr>
        <p:spPr>
          <a:xfrm>
            <a:off x="11036744" y="2044699"/>
            <a:ext cx="4939412" cy="17399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360" sz="9000">
                <a:latin typeface="Brandon Text Regular"/>
                <a:ea typeface="Brandon Text Regular"/>
                <a:cs typeface="Brandon Text Regular"/>
                <a:sym typeface="Brandon Text Regular"/>
              </a:defRPr>
            </a:lvl1pPr>
          </a:lstStyle>
          <a:p>
            <a:pPr lvl="0">
              <a:defRPr b="0" spc="0" sz="1800">
                <a:solidFill>
                  <a:srgbClr val="000000"/>
                </a:solidFill>
              </a:defRPr>
            </a:pPr>
            <a:r>
              <a:rPr b="1" spc="-360" sz="9000">
                <a:solidFill>
                  <a:srgbClr val="FFFFFF"/>
                </a:solidFill>
              </a:rPr>
              <a:t>Deception</a:t>
            </a:r>
          </a:p>
        </p:txBody>
      </p:sp>
      <p:sp>
        <p:nvSpPr>
          <p:cNvPr id="215" name="Shape 215"/>
          <p:cNvSpPr/>
          <p:nvPr/>
        </p:nvSpPr>
        <p:spPr>
          <a:xfrm>
            <a:off x="8493650" y="3561714"/>
            <a:ext cx="9576288" cy="636397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lvl1pPr defTabSz="546100">
              <a:lnSpc>
                <a:spcPct val="70000"/>
              </a:lnSpc>
              <a:defRPr b="1" spc="-192" sz="4800">
                <a:latin typeface="Brandon Text Regular"/>
                <a:ea typeface="Brandon Text Regular"/>
                <a:cs typeface="Brandon Text Regular"/>
                <a:sym typeface="Brandon Text Regular"/>
              </a:defRPr>
            </a:lvl1pPr>
          </a:lstStyle>
          <a:p>
            <a:pPr lvl="0">
              <a:defRPr b="0" spc="0" sz="1800">
                <a:solidFill>
                  <a:srgbClr val="000000"/>
                </a:solidFill>
              </a:defRPr>
            </a:pPr>
            <a:r>
              <a:rPr b="1" spc="-192" sz="4800">
                <a:solidFill>
                  <a:srgbClr val="FFFFFF"/>
                </a:solidFill>
              </a:rPr>
              <a:t>An advertisement is deceptive if it contains a misrepresentation or omission that is likely to mislead consumers acting reasonably under the circumstances to their detriment. Although deceptive claims are actionable only if they are material to consumers’ decisions to buy or use the product, the Commission need not prove actual injury to consumers</a:t>
            </a:r>
          </a:p>
        </p:txBody>
      </p:sp>
    </p:spTree>
  </p:cSld>
  <p:clrMapOvr>
    <a:masterClrMapping/>
  </p:clrMapOvr>
  <p:transition spd="fast"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17" name="Shape 217"/>
          <p:cNvSpPr/>
          <p:nvPr/>
        </p:nvSpPr>
        <p:spPr>
          <a:xfrm>
            <a:off x="10751185" y="711199"/>
            <a:ext cx="3034031" cy="17399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360" sz="9000">
                <a:latin typeface="Brandon Text Regular"/>
                <a:ea typeface="Brandon Text Regular"/>
                <a:cs typeface="Brandon Text Regular"/>
                <a:sym typeface="Brandon Text Regular"/>
              </a:defRPr>
            </a:lvl1pPr>
          </a:lstStyle>
          <a:p>
            <a:pPr lvl="0">
              <a:defRPr b="0" spc="0" sz="1800">
                <a:solidFill>
                  <a:srgbClr val="000000"/>
                </a:solidFill>
              </a:defRPr>
            </a:pPr>
            <a:r>
              <a:rPr b="1" spc="-360" sz="9000">
                <a:solidFill>
                  <a:srgbClr val="FFFFFF"/>
                </a:solidFill>
              </a:rPr>
              <a:t>Unfair</a:t>
            </a:r>
          </a:p>
        </p:txBody>
      </p:sp>
      <p:sp>
        <p:nvSpPr>
          <p:cNvPr id="218" name="Shape 218"/>
          <p:cNvSpPr/>
          <p:nvPr/>
        </p:nvSpPr>
        <p:spPr>
          <a:xfrm>
            <a:off x="6190200" y="5236210"/>
            <a:ext cx="11736900" cy="457708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An advertisement or trade</a:t>
            </a: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practice is unfair if it causes or is likely to cause substantial consumer injury which</a:t>
            </a: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is not reasonably avoidable by consumers themselves and which is not outweighed</a:t>
            </a: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by countervailing benefits to consumers or competition. </a:t>
            </a:r>
          </a:p>
        </p:txBody>
      </p:sp>
    </p:spTree>
  </p:cSld>
  <p:clrMapOvr>
    <a:masterClrMapping/>
  </p:clrMapOvr>
  <p:transitio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20" name="Shape 220"/>
          <p:cNvSpPr/>
          <p:nvPr/>
        </p:nvSpPr>
        <p:spPr>
          <a:xfrm>
            <a:off x="1602562" y="863600"/>
            <a:ext cx="6068655" cy="295910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lvl1pPr defTabSz="546100">
              <a:lnSpc>
                <a:spcPct val="70000"/>
              </a:lnSpc>
              <a:defRPr b="1" spc="-376" sz="9400">
                <a:latin typeface="Brandon Text Regular"/>
                <a:ea typeface="Brandon Text Regular"/>
                <a:cs typeface="Brandon Text Regular"/>
                <a:sym typeface="Brandon Text Regular"/>
              </a:defRPr>
            </a:lvl1pPr>
          </a:lstStyle>
          <a:p>
            <a:pPr lvl="0">
              <a:defRPr b="0" spc="0" sz="1800">
                <a:solidFill>
                  <a:srgbClr val="000000"/>
                </a:solidFill>
              </a:defRPr>
            </a:pPr>
            <a:r>
              <a:rPr b="1" spc="-376" sz="9400">
                <a:solidFill>
                  <a:srgbClr val="FFFFFF"/>
                </a:solidFill>
              </a:rPr>
              <a:t>Problematic Claims</a:t>
            </a:r>
          </a:p>
        </p:txBody>
      </p:sp>
      <p:pic>
        <p:nvPicPr>
          <p:cNvPr id="221" name="pasted-image.png"/>
          <p:cNvPicPr/>
          <p:nvPr/>
        </p:nvPicPr>
        <p:blipFill>
          <a:blip r:embed="rId2">
            <a:extLst/>
          </a:blip>
          <a:stretch>
            <a:fillRect/>
          </a:stretch>
        </p:blipFill>
        <p:spPr>
          <a:xfrm>
            <a:off x="10716457" y="0"/>
            <a:ext cx="9770986" cy="13716000"/>
          </a:xfrm>
          <a:prstGeom prst="rect">
            <a:avLst/>
          </a:prstGeom>
          <a:ln w="12700">
            <a:miter lim="400000"/>
          </a:ln>
        </p:spPr>
      </p:pic>
    </p:spTree>
  </p:cSld>
  <p:clrMapOvr>
    <a:masterClrMapping/>
  </p:clrMapOvr>
  <p:transitio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pic>
        <p:nvPicPr>
          <p:cNvPr id="223" name="pasted-image.png"/>
          <p:cNvPicPr/>
          <p:nvPr/>
        </p:nvPicPr>
        <p:blipFill>
          <a:blip r:embed="rId2">
            <a:extLst/>
          </a:blip>
          <a:stretch>
            <a:fillRect/>
          </a:stretch>
        </p:blipFill>
        <p:spPr>
          <a:xfrm>
            <a:off x="10629900" y="0"/>
            <a:ext cx="10287000" cy="13716000"/>
          </a:xfrm>
          <a:prstGeom prst="rect">
            <a:avLst/>
          </a:prstGeom>
          <a:ln w="12700">
            <a:miter lim="400000"/>
          </a:ln>
        </p:spPr>
      </p:pic>
      <p:sp>
        <p:nvSpPr>
          <p:cNvPr id="224" name="Shape 224"/>
          <p:cNvSpPr/>
          <p:nvPr/>
        </p:nvSpPr>
        <p:spPr>
          <a:xfrm>
            <a:off x="1602562" y="863600"/>
            <a:ext cx="6068655" cy="295910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lvl1pPr defTabSz="546100">
              <a:lnSpc>
                <a:spcPct val="70000"/>
              </a:lnSpc>
              <a:defRPr b="1" spc="-376" sz="9400">
                <a:latin typeface="Brandon Text Regular"/>
                <a:ea typeface="Brandon Text Regular"/>
                <a:cs typeface="Brandon Text Regular"/>
                <a:sym typeface="Brandon Text Regular"/>
              </a:defRPr>
            </a:lvl1pPr>
          </a:lstStyle>
          <a:p>
            <a:pPr lvl="0">
              <a:defRPr b="0" spc="0" sz="1800">
                <a:solidFill>
                  <a:srgbClr val="000000"/>
                </a:solidFill>
              </a:defRPr>
            </a:pPr>
            <a:r>
              <a:rPr b="1" spc="-376" sz="9400">
                <a:solidFill>
                  <a:srgbClr val="FFFFFF"/>
                </a:solidFill>
              </a:rPr>
              <a:t>Problematic Claims</a:t>
            </a:r>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2" name="pasted-image.png"/>
          <p:cNvPicPr/>
          <p:nvPr/>
        </p:nvPicPr>
        <p:blipFill>
          <a:blip r:embed="rId2">
            <a:extLst/>
          </a:blip>
          <a:stretch>
            <a:fillRect/>
          </a:stretch>
        </p:blipFill>
        <p:spPr>
          <a:xfrm>
            <a:off x="5648" y="-3388232"/>
            <a:ext cx="24525104" cy="20263864"/>
          </a:xfrm>
          <a:prstGeom prst="rect">
            <a:avLst/>
          </a:prstGeom>
          <a:ln w="12700">
            <a:miter lim="400000"/>
          </a:ln>
        </p:spPr>
      </p:pic>
      <p:sp>
        <p:nvSpPr>
          <p:cNvPr id="163" name="Shape 163"/>
          <p:cNvSpPr/>
          <p:nvPr/>
        </p:nvSpPr>
        <p:spPr>
          <a:xfrm>
            <a:off x="12547600" y="9334759"/>
            <a:ext cx="165101" cy="1371082"/>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p>
            <a:pPr lvl="0" defTabSz="546100">
              <a:lnSpc>
                <a:spcPct val="70000"/>
              </a:lnSpc>
              <a:defRPr sz="1800">
                <a:solidFill>
                  <a:srgbClr val="000000"/>
                </a:solidFill>
              </a:defRPr>
            </a:pPr>
            <a:endParaRPr spc="-192" sz="4800">
              <a:latin typeface="Helvetica Neue"/>
              <a:ea typeface="Helvetica Neue"/>
              <a:cs typeface="Helvetica Neue"/>
              <a:sym typeface="Helvetica Neue"/>
            </a:endParaRPr>
          </a:p>
        </p:txBody>
      </p:sp>
      <p:sp>
        <p:nvSpPr>
          <p:cNvPr id="164" name="Shape 164"/>
          <p:cNvSpPr/>
          <p:nvPr/>
        </p:nvSpPr>
        <p:spPr>
          <a:xfrm>
            <a:off x="19451990" y="3434079"/>
            <a:ext cx="4140799" cy="200914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lvl1pPr algn="l" defTabSz="546100">
              <a:lnSpc>
                <a:spcPct val="70000"/>
              </a:lnSpc>
              <a:defRPr b="1" spc="-248" sz="6200">
                <a:latin typeface="Brandon Text Regular"/>
                <a:ea typeface="Brandon Text Regular"/>
                <a:cs typeface="Brandon Text Regular"/>
                <a:sym typeface="Brandon Text Regular"/>
              </a:defRPr>
            </a:lvl1pPr>
          </a:lstStyle>
          <a:p>
            <a:pPr lvl="0">
              <a:defRPr b="0" spc="0" sz="1800">
                <a:solidFill>
                  <a:srgbClr val="000000"/>
                </a:solidFill>
              </a:defRPr>
            </a:pPr>
            <a:r>
              <a:rPr b="1" spc="-248" sz="6200">
                <a:solidFill>
                  <a:srgbClr val="FFFFFF"/>
                </a:solidFill>
              </a:rPr>
              <a:t>WHY ARE WE HERE?</a:t>
            </a:r>
          </a:p>
        </p:txBody>
      </p:sp>
    </p:spTree>
  </p:cSld>
  <p:clrMapOvr>
    <a:masterClrMapping/>
  </p:clrMapOvr>
  <p:transitio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pic>
        <p:nvPicPr>
          <p:cNvPr id="226" name="pasted-image.png"/>
          <p:cNvPicPr/>
          <p:nvPr/>
        </p:nvPicPr>
        <p:blipFill>
          <a:blip r:embed="rId2">
            <a:extLst/>
          </a:blip>
          <a:stretch>
            <a:fillRect/>
          </a:stretch>
        </p:blipFill>
        <p:spPr>
          <a:xfrm>
            <a:off x="1885850" y="2247900"/>
            <a:ext cx="6713481" cy="10553700"/>
          </a:xfrm>
          <a:prstGeom prst="rect">
            <a:avLst/>
          </a:prstGeom>
          <a:ln w="12700">
            <a:miter lim="400000"/>
          </a:ln>
        </p:spPr>
      </p:pic>
      <p:pic>
        <p:nvPicPr>
          <p:cNvPr id="227" name="pasted-image.png"/>
          <p:cNvPicPr/>
          <p:nvPr/>
        </p:nvPicPr>
        <p:blipFill>
          <a:blip r:embed="rId3">
            <a:extLst/>
          </a:blip>
          <a:stretch>
            <a:fillRect/>
          </a:stretch>
        </p:blipFill>
        <p:spPr>
          <a:xfrm>
            <a:off x="13487400" y="2628900"/>
            <a:ext cx="6781800" cy="10172700"/>
          </a:xfrm>
          <a:prstGeom prst="rect">
            <a:avLst/>
          </a:prstGeom>
          <a:ln w="12700">
            <a:miter lim="400000"/>
          </a:ln>
        </p:spPr>
      </p:pic>
      <p:sp>
        <p:nvSpPr>
          <p:cNvPr id="228" name="Shape 228"/>
          <p:cNvSpPr/>
          <p:nvPr/>
        </p:nvSpPr>
        <p:spPr>
          <a:xfrm>
            <a:off x="-151303" y="317500"/>
            <a:ext cx="12951807" cy="180340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lvl1pPr defTabSz="546100">
              <a:lnSpc>
                <a:spcPct val="70000"/>
              </a:lnSpc>
              <a:defRPr b="1" spc="-376" sz="9400">
                <a:latin typeface="Brandon Text Regular"/>
                <a:ea typeface="Brandon Text Regular"/>
                <a:cs typeface="Brandon Text Regular"/>
                <a:sym typeface="Brandon Text Regular"/>
              </a:defRPr>
            </a:lvl1pPr>
          </a:lstStyle>
          <a:p>
            <a:pPr lvl="0">
              <a:defRPr b="0" spc="0" sz="1800">
                <a:solidFill>
                  <a:srgbClr val="000000"/>
                </a:solidFill>
              </a:defRPr>
            </a:pPr>
            <a:r>
              <a:rPr b="1" spc="-376" sz="9400">
                <a:solidFill>
                  <a:srgbClr val="FFFFFF"/>
                </a:solidFill>
              </a:rPr>
              <a:t>Problematic Claims</a:t>
            </a:r>
          </a:p>
        </p:txBody>
      </p:sp>
    </p:spTree>
  </p:cSld>
  <p:clrMapOvr>
    <a:masterClrMapping/>
  </p:clrMapOvr>
  <p:transitio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30" name="Shape 230"/>
          <p:cNvSpPr/>
          <p:nvPr/>
        </p:nvSpPr>
        <p:spPr>
          <a:xfrm>
            <a:off x="227138" y="850900"/>
            <a:ext cx="12614023" cy="146050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lvl1pPr defTabSz="546100">
              <a:lnSpc>
                <a:spcPct val="70000"/>
              </a:lnSpc>
              <a:defRPr b="1" spc="-296" sz="7400">
                <a:latin typeface="Brandon Text Regular"/>
                <a:ea typeface="Brandon Text Regular"/>
                <a:cs typeface="Brandon Text Regular"/>
                <a:sym typeface="Brandon Text Regular"/>
              </a:defRPr>
            </a:lvl1pPr>
          </a:lstStyle>
          <a:p>
            <a:pPr lvl="0">
              <a:defRPr b="0" spc="0" sz="1800">
                <a:solidFill>
                  <a:srgbClr val="000000"/>
                </a:solidFill>
              </a:defRPr>
            </a:pPr>
            <a:r>
              <a:rPr b="1" spc="-296" sz="7400">
                <a:solidFill>
                  <a:srgbClr val="FFFFFF"/>
                </a:solidFill>
              </a:rPr>
              <a:t>The Exception?  Puffery</a:t>
            </a:r>
          </a:p>
        </p:txBody>
      </p:sp>
      <p:pic>
        <p:nvPicPr>
          <p:cNvPr id="231" name="ISUZU TROOPER - Joe Isuzu - You Have My Word On It (mp4 480p).mp4"/>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6172200" y="3143250"/>
            <a:ext cx="12192000" cy="9144000"/>
          </a:xfrm>
          <a:prstGeom prst="rect">
            <a:avLst/>
          </a:prstGeom>
        </p:spPr>
      </p:pic>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mediacall" presetSubtype="0" presetID="1" grpId="1" fill="hold">
                                  <p:stCondLst>
                                    <p:cond delay="0"/>
                                  </p:stCondLst>
                                  <p:childTnLst>
                                    <p:cmd type="call" cmd="playFrom(0.0)">
                                      <p:cBhvr>
                                        <p:cTn id="6" dur="0" fill="hold"/>
                                        <p:tgtEl>
                                          <p:spTgt spid="231"/>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31"/>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33" name="Shape 233"/>
          <p:cNvSpPr/>
          <p:nvPr/>
        </p:nvSpPr>
        <p:spPr>
          <a:xfrm>
            <a:off x="2233630" y="5145495"/>
            <a:ext cx="19916739" cy="398145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defTabSz="546100">
              <a:lnSpc>
                <a:spcPct val="70000"/>
              </a:lnSpc>
              <a:defRPr sz="1800">
                <a:solidFill>
                  <a:srgbClr val="000000"/>
                </a:solidFill>
              </a:defRPr>
            </a:pPr>
            <a:r>
              <a:rPr b="1" spc="-192" sz="4800" u="sng">
                <a:solidFill>
                  <a:srgbClr val="FFFFFF"/>
                </a:solidFill>
                <a:latin typeface="Brandon Text Regular"/>
                <a:ea typeface="Brandon Text Regular"/>
                <a:cs typeface="Brandon Text Regular"/>
                <a:sym typeface="Brandon Text Regular"/>
              </a:rPr>
              <a:t>Advertising agencies</a:t>
            </a:r>
            <a:r>
              <a:rPr spc="-192" sz="4800">
                <a:solidFill>
                  <a:srgbClr val="FFFFFF"/>
                </a:solidFill>
                <a:latin typeface="Brandon Text Regular"/>
                <a:ea typeface="Brandon Text Regular"/>
                <a:cs typeface="Brandon Text Regular"/>
                <a:sym typeface="Brandon Text Regular"/>
              </a:rPr>
              <a:t> or </a:t>
            </a:r>
            <a:r>
              <a:rPr b="1" spc="-192" sz="4800" u="sng">
                <a:solidFill>
                  <a:srgbClr val="FFFFFF"/>
                </a:solidFill>
                <a:latin typeface="Brandon Text Regular"/>
                <a:ea typeface="Brandon Text Regular"/>
                <a:cs typeface="Brandon Text Regular"/>
                <a:sym typeface="Brandon Text Regular"/>
              </a:rPr>
              <a:t>website designers</a:t>
            </a:r>
            <a:r>
              <a:rPr spc="-192" sz="4800">
                <a:solidFill>
                  <a:srgbClr val="FFFFFF"/>
                </a:solidFill>
                <a:latin typeface="Brandon Text Regular"/>
                <a:ea typeface="Brandon Text Regular"/>
                <a:cs typeface="Brandon Text Regular"/>
                <a:sym typeface="Brandon Text Regular"/>
              </a:rPr>
              <a:t> are responsible for reviewing the information used to substantiate ad claims. They may not simply rely on an advertiser's assurance that the claims are substantiated. In determining whether an ad agency should be held liable, the FTC looks at the extent of the agency's participation in the preparation of the challenged ad, and whether the agency knew or should have known that the ad included false or deceptive claims.</a:t>
            </a:r>
          </a:p>
        </p:txBody>
      </p:sp>
      <p:sp>
        <p:nvSpPr>
          <p:cNvPr id="234" name="Shape 234"/>
          <p:cNvSpPr/>
          <p:nvPr/>
        </p:nvSpPr>
        <p:spPr>
          <a:xfrm>
            <a:off x="8877236" y="711199"/>
            <a:ext cx="6781928" cy="17399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360" sz="9000">
                <a:latin typeface="Brandon Text Regular"/>
                <a:ea typeface="Brandon Text Regular"/>
                <a:cs typeface="Brandon Text Regular"/>
                <a:sym typeface="Brandon Text Regular"/>
              </a:defRPr>
            </a:lvl1pPr>
          </a:lstStyle>
          <a:p>
            <a:pPr lvl="0">
              <a:defRPr b="0" spc="0" sz="1800">
                <a:solidFill>
                  <a:srgbClr val="000000"/>
                </a:solidFill>
              </a:defRPr>
            </a:pPr>
            <a:r>
              <a:rPr b="1" spc="-360" sz="9000">
                <a:solidFill>
                  <a:srgbClr val="FFFFFF"/>
                </a:solidFill>
              </a:rPr>
              <a:t>Consequences</a:t>
            </a:r>
          </a:p>
        </p:txBody>
      </p:sp>
    </p:spTree>
  </p:cSld>
  <p:clrMapOvr>
    <a:masterClrMapping/>
  </p:clrMapOvr>
  <p:transitio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38" name="Shape 238"/>
          <p:cNvSpPr/>
          <p:nvPr/>
        </p:nvSpPr>
        <p:spPr>
          <a:xfrm>
            <a:off x="2160814" y="3470909"/>
            <a:ext cx="19795672" cy="848868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algn="l" defTabSz="546100">
              <a:lnSpc>
                <a:spcPct val="70000"/>
              </a:lnSpc>
              <a:spcBef>
                <a:spcPts val="39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R</a:t>
            </a:r>
            <a:r>
              <a:rPr b="1" spc="-256" sz="6400">
                <a:solidFill>
                  <a:srgbClr val="FFFFFF"/>
                </a:solidFill>
                <a:latin typeface="Brandon Text Regular"/>
                <a:ea typeface="Brandon Text Regular"/>
                <a:cs typeface="Brandon Text Regular"/>
                <a:sym typeface="Brandon Text Regular"/>
              </a:rPr>
              <a:t>ECOGNIZE: </a:t>
            </a:r>
            <a:endParaRPr b="1" spc="-256" sz="6400">
              <a:solidFill>
                <a:srgbClr val="FFFFFF"/>
              </a:solidFill>
              <a:latin typeface="Brandon Text Regular"/>
              <a:ea typeface="Brandon Text Regular"/>
              <a:cs typeface="Brandon Text Regular"/>
              <a:sym typeface="Brandon Text Regular"/>
            </a:endParaRPr>
          </a:p>
          <a:p>
            <a:pPr lvl="0" algn="l" defTabSz="546100">
              <a:lnSpc>
                <a:spcPct val="70000"/>
              </a:lnSpc>
              <a:spcBef>
                <a:spcPts val="1700"/>
              </a:spcBef>
              <a:defRPr sz="1800">
                <a:solidFill>
                  <a:srgbClr val="000000"/>
                </a:solidFill>
              </a:defRPr>
            </a:pPr>
            <a:r>
              <a:rPr b="1" spc="-192" sz="4800">
                <a:solidFill>
                  <a:srgbClr val="FFFFFF"/>
                </a:solidFill>
                <a:latin typeface="Brandon Text Regular"/>
                <a:ea typeface="Brandon Text Regular"/>
                <a:cs typeface="Brandon Text Regular"/>
                <a:sym typeface="Brandon Text Regular"/>
              </a:rPr>
              <a:t>• </a:t>
            </a:r>
            <a:r>
              <a:rPr b="1" spc="-192" sz="4800">
                <a:solidFill>
                  <a:srgbClr val="FFFFFF"/>
                </a:solidFill>
                <a:latin typeface="Brandon Text Regular"/>
                <a:ea typeface="Brandon Text Regular"/>
                <a:cs typeface="Brandon Text Regular"/>
                <a:sym typeface="Brandon Text Regular"/>
                <a:hlinkClick r:id="rId2" invalidUrl="" action="" tgtFrame="" tooltip="" history="1" highlightClick="0" endSnd="0"/>
              </a:rPr>
              <a:t>http://www.ftc.gov/sites/default/files/attachments/training-materials/enforcement.pdf</a:t>
            </a:r>
            <a:endParaRPr b="1" spc="-192" sz="4800">
              <a:solidFill>
                <a:srgbClr val="FFFFFF"/>
              </a:solidFill>
              <a:latin typeface="Brandon Text Regular"/>
              <a:ea typeface="Brandon Text Regular"/>
              <a:cs typeface="Brandon Text Regular"/>
              <a:sym typeface="Brandon Text Regular"/>
            </a:endParaRPr>
          </a:p>
          <a:p>
            <a:pPr lvl="0" algn="l" defTabSz="546100">
              <a:lnSpc>
                <a:spcPct val="70000"/>
              </a:lnSpc>
              <a:spcBef>
                <a:spcPts val="39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A</a:t>
            </a:r>
            <a:r>
              <a:rPr b="1" spc="-256" sz="6400">
                <a:solidFill>
                  <a:srgbClr val="FFFFFF"/>
                </a:solidFill>
                <a:latin typeface="Brandon Text Regular"/>
                <a:ea typeface="Brandon Text Regular"/>
                <a:cs typeface="Brandon Text Regular"/>
                <a:sym typeface="Brandon Text Regular"/>
              </a:rPr>
              <a:t>LERT:  Client, and possibly Dean</a:t>
            </a:r>
            <a:endParaRPr b="1" spc="-256" sz="6400">
              <a:solidFill>
                <a:srgbClr val="FFFFFF"/>
              </a:solidFill>
              <a:latin typeface="Brandon Text Regular"/>
              <a:ea typeface="Brandon Text Regular"/>
              <a:cs typeface="Brandon Text Regular"/>
              <a:sym typeface="Brandon Text Regular"/>
            </a:endParaRPr>
          </a:p>
          <a:p>
            <a:pPr lvl="0" algn="l" defTabSz="546100">
              <a:lnSpc>
                <a:spcPct val="70000"/>
              </a:lnSpc>
              <a:spcBef>
                <a:spcPts val="39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P</a:t>
            </a:r>
            <a:r>
              <a:rPr b="1" spc="-256" sz="6400">
                <a:solidFill>
                  <a:srgbClr val="FFFFFF"/>
                </a:solidFill>
                <a:latin typeface="Brandon Text Regular"/>
                <a:ea typeface="Brandon Text Regular"/>
                <a:cs typeface="Brandon Text Regular"/>
                <a:sym typeface="Brandon Text Regular"/>
              </a:rPr>
              <a:t>ROTECT:  </a:t>
            </a:r>
            <a:endParaRPr b="1" spc="-256" sz="6400">
              <a:solidFill>
                <a:srgbClr val="FFFFFF"/>
              </a:solidFill>
              <a:latin typeface="Brandon Text Regular"/>
              <a:ea typeface="Brandon Text Regular"/>
              <a:cs typeface="Brandon Text Regular"/>
              <a:sym typeface="Brandon Text Regular"/>
            </a:endParaRPr>
          </a:p>
          <a:p>
            <a:pPr lvl="0" marL="758613" indent="-758613" algn="l" defTabSz="546100">
              <a:lnSpc>
                <a:spcPct val="70000"/>
              </a:lnSpc>
              <a:spcBef>
                <a:spcPts val="3900"/>
              </a:spcBef>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Ensure indemnification for BLITZ in MSAs, SOWs</a:t>
            </a:r>
            <a:endParaRPr b="1" spc="-192" sz="4800">
              <a:solidFill>
                <a:srgbClr val="FFFFFF"/>
              </a:solidFill>
              <a:latin typeface="Brandon Text Regular"/>
              <a:ea typeface="Brandon Text Regular"/>
              <a:cs typeface="Brandon Text Regular"/>
              <a:sym typeface="Brandon Text Regular"/>
            </a:endParaRPr>
          </a:p>
          <a:p>
            <a:pPr lvl="0" marL="758613" indent="-758613" algn="l" defTabSz="546100">
              <a:lnSpc>
                <a:spcPct val="70000"/>
              </a:lnSpc>
              <a:spcBef>
                <a:spcPts val="1700"/>
              </a:spcBef>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Ensure that a client legal review of our work/copy is executed and documented</a:t>
            </a:r>
            <a:endParaRPr b="1" spc="-192" sz="4800">
              <a:solidFill>
                <a:srgbClr val="FFFFFF"/>
              </a:solidFill>
              <a:latin typeface="Brandon Text Regular"/>
              <a:ea typeface="Brandon Text Regular"/>
              <a:cs typeface="Brandon Text Regular"/>
              <a:sym typeface="Brandon Text Regular"/>
            </a:endParaRPr>
          </a:p>
          <a:p>
            <a:pPr lvl="0" marL="758613" indent="-758613" algn="l" defTabSz="546100">
              <a:lnSpc>
                <a:spcPct val="70000"/>
              </a:lnSpc>
              <a:spcBef>
                <a:spcPts val="1700"/>
              </a:spcBef>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Leave time for Legal Review</a:t>
            </a:r>
          </a:p>
        </p:txBody>
      </p:sp>
      <p:sp>
        <p:nvSpPr>
          <p:cNvPr id="239" name="Shape 239"/>
          <p:cNvSpPr/>
          <p:nvPr/>
        </p:nvSpPr>
        <p:spPr>
          <a:xfrm>
            <a:off x="5502147" y="660399"/>
            <a:ext cx="13113005" cy="14224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288" sz="7200">
                <a:latin typeface="Brandon Text Regular"/>
                <a:ea typeface="Brandon Text Regular"/>
                <a:cs typeface="Brandon Text Regular"/>
                <a:sym typeface="Brandon Text Regular"/>
              </a:defRPr>
            </a:lvl1pPr>
          </a:lstStyle>
          <a:p>
            <a:pPr lvl="0">
              <a:defRPr b="0" spc="0" sz="1800">
                <a:solidFill>
                  <a:srgbClr val="000000"/>
                </a:solidFill>
              </a:defRPr>
            </a:pPr>
            <a:r>
              <a:rPr b="1" spc="-288" sz="7200">
                <a:solidFill>
                  <a:srgbClr val="FFFFFF"/>
                </a:solidFill>
              </a:rPr>
              <a:t>This is complicated, What Can I Do?</a:t>
            </a:r>
          </a:p>
        </p:txBody>
      </p:sp>
    </p:spTree>
  </p:cSld>
  <p:clrMapOvr>
    <a:masterClrMapping/>
  </p:clrMapOvr>
  <p:transitio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pic>
        <p:nvPicPr>
          <p:cNvPr id="241" name="pasted-image.png"/>
          <p:cNvPicPr/>
          <p:nvPr/>
        </p:nvPicPr>
        <p:blipFill>
          <a:blip r:embed="rId2">
            <a:extLst/>
          </a:blip>
          <a:stretch>
            <a:fillRect/>
          </a:stretch>
        </p:blipFill>
        <p:spPr>
          <a:xfrm>
            <a:off x="6362700" y="4067175"/>
            <a:ext cx="11811000" cy="5581650"/>
          </a:xfrm>
          <a:prstGeom prst="rect">
            <a:avLst/>
          </a:prstGeom>
          <a:ln w="12700">
            <a:miter lim="400000"/>
          </a:ln>
        </p:spPr>
      </p:pic>
      <p:sp>
        <p:nvSpPr>
          <p:cNvPr id="242" name="Shape 242"/>
          <p:cNvSpPr/>
          <p:nvPr/>
        </p:nvSpPr>
        <p:spPr>
          <a:xfrm>
            <a:off x="5067503" y="1422399"/>
            <a:ext cx="14401395" cy="14224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288" sz="7200">
                <a:latin typeface="Brandon Text Regular"/>
                <a:ea typeface="Brandon Text Regular"/>
                <a:cs typeface="Brandon Text Regular"/>
                <a:sym typeface="Brandon Text Regular"/>
              </a:defRPr>
            </a:lvl1pPr>
          </a:lstStyle>
          <a:p>
            <a:pPr lvl="0">
              <a:defRPr b="0" spc="0" sz="1800">
                <a:solidFill>
                  <a:srgbClr val="000000"/>
                </a:solidFill>
              </a:defRPr>
            </a:pPr>
            <a:r>
              <a:rPr b="1" spc="-288" sz="7200">
                <a:solidFill>
                  <a:srgbClr val="FFFFFF"/>
                </a:solidFill>
              </a:rPr>
              <a:t>Sweepstakes, Contests and Promotions</a:t>
            </a:r>
          </a:p>
        </p:txBody>
      </p:sp>
    </p:spTree>
  </p:cSld>
  <p:clrMapOvr>
    <a:masterClrMapping/>
  </p:clrMapOvr>
  <p:transitio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grpSp>
        <p:nvGrpSpPr>
          <p:cNvPr id="246" name="Group 246"/>
          <p:cNvGrpSpPr/>
          <p:nvPr/>
        </p:nvGrpSpPr>
        <p:grpSpPr>
          <a:xfrm>
            <a:off x="12744450" y="420737"/>
            <a:ext cx="7711976" cy="7711977"/>
            <a:chOff x="0" y="0"/>
            <a:chExt cx="7711975" cy="7711975"/>
          </a:xfrm>
        </p:grpSpPr>
        <p:sp>
          <p:nvSpPr>
            <p:cNvPr id="244" name="Shape 244"/>
            <p:cNvSpPr/>
            <p:nvPr/>
          </p:nvSpPr>
          <p:spPr>
            <a:xfrm>
              <a:off x="0" y="0"/>
              <a:ext cx="7711976" cy="7711976"/>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70BF41">
                <a:alpha val="64000"/>
              </a:srgbClr>
            </a:solidFill>
            <a:ln w="12700" cap="flat">
              <a:solidFill>
                <a:srgbClr val="000000"/>
              </a:solidFill>
              <a:prstDash val="solid"/>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sp>
          <p:nvSpPr>
            <p:cNvPr id="245" name="Shape 245"/>
            <p:cNvSpPr/>
            <p:nvPr/>
          </p:nvSpPr>
          <p:spPr>
            <a:xfrm>
              <a:off x="3157741" y="3304184"/>
              <a:ext cx="1396493" cy="85923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6200" tIns="76200" rIns="76200" bIns="76200" numCol="1" anchor="ctr">
              <a:spAutoFit/>
            </a:bodyPr>
            <a:lstStyle>
              <a:lvl1pPr defTabSz="546100">
                <a:lnSpc>
                  <a:spcPct val="70000"/>
                </a:lnSpc>
                <a:defRPr spc="-192" sz="4800">
                  <a:solidFill>
                    <a:srgbClr val="000000"/>
                  </a:solidFill>
                  <a:latin typeface="Helvetica Neue"/>
                  <a:ea typeface="Helvetica Neue"/>
                  <a:cs typeface="Helvetica Neue"/>
                  <a:sym typeface="Helvetica Neue"/>
                </a:defRPr>
              </a:lvl1pPr>
            </a:lstStyle>
            <a:p>
              <a:pPr lvl="0">
                <a:defRPr spc="0" sz="1800"/>
              </a:pPr>
              <a:r>
                <a:rPr spc="-192" sz="4800"/>
                <a:t>Prize</a:t>
              </a:r>
            </a:p>
          </p:txBody>
        </p:sp>
      </p:grpSp>
      <p:grpSp>
        <p:nvGrpSpPr>
          <p:cNvPr id="249" name="Group 249"/>
          <p:cNvGrpSpPr/>
          <p:nvPr/>
        </p:nvGrpSpPr>
        <p:grpSpPr>
          <a:xfrm>
            <a:off x="15479762" y="5583287"/>
            <a:ext cx="7711976" cy="7711976"/>
            <a:chOff x="0" y="0"/>
            <a:chExt cx="7711975" cy="7711975"/>
          </a:xfrm>
        </p:grpSpPr>
        <p:sp>
          <p:nvSpPr>
            <p:cNvPr id="247" name="Shape 247"/>
            <p:cNvSpPr/>
            <p:nvPr/>
          </p:nvSpPr>
          <p:spPr>
            <a:xfrm>
              <a:off x="0" y="0"/>
              <a:ext cx="7711976" cy="7711976"/>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433FF">
                <a:alpha val="62000"/>
              </a:srgbClr>
            </a:solidFill>
            <a:ln w="12700" cap="flat">
              <a:solidFill>
                <a:srgbClr val="000000"/>
              </a:solidFill>
              <a:prstDash val="solid"/>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sp>
          <p:nvSpPr>
            <p:cNvPr id="248" name="Shape 248"/>
            <p:cNvSpPr/>
            <p:nvPr/>
          </p:nvSpPr>
          <p:spPr>
            <a:xfrm>
              <a:off x="2940024" y="3531742"/>
              <a:ext cx="2118869" cy="85923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6200" tIns="76200" rIns="76200" bIns="76200" numCol="1" anchor="ctr">
              <a:spAutoFit/>
            </a:bodyPr>
            <a:lstStyle>
              <a:lvl1pPr defTabSz="546100">
                <a:lnSpc>
                  <a:spcPct val="70000"/>
                </a:lnSpc>
                <a:defRPr spc="-192" sz="4800">
                  <a:solidFill>
                    <a:srgbClr val="000000"/>
                  </a:solidFill>
                  <a:latin typeface="Helvetica Neue"/>
                  <a:ea typeface="Helvetica Neue"/>
                  <a:cs typeface="Helvetica Neue"/>
                  <a:sym typeface="Helvetica Neue"/>
                </a:defRPr>
              </a:lvl1pPr>
            </a:lstStyle>
            <a:p>
              <a:pPr lvl="0">
                <a:defRPr spc="0" sz="1800"/>
              </a:pPr>
              <a:r>
                <a:rPr spc="-192" sz="4800"/>
                <a:t>Chance</a:t>
              </a:r>
            </a:p>
          </p:txBody>
        </p:sp>
      </p:grpSp>
      <p:grpSp>
        <p:nvGrpSpPr>
          <p:cNvPr id="252" name="Group 252"/>
          <p:cNvGrpSpPr/>
          <p:nvPr/>
        </p:nvGrpSpPr>
        <p:grpSpPr>
          <a:xfrm>
            <a:off x="9536162" y="5583287"/>
            <a:ext cx="7711976" cy="7711976"/>
            <a:chOff x="0" y="0"/>
            <a:chExt cx="7711975" cy="7711975"/>
          </a:xfrm>
        </p:grpSpPr>
        <p:sp>
          <p:nvSpPr>
            <p:cNvPr id="250" name="Shape 250"/>
            <p:cNvSpPr/>
            <p:nvPr/>
          </p:nvSpPr>
          <p:spPr>
            <a:xfrm>
              <a:off x="0" y="0"/>
              <a:ext cx="7711976" cy="7711976"/>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FF2600">
                <a:alpha val="66000"/>
              </a:srgbClr>
            </a:solidFill>
            <a:ln w="12700" cap="flat">
              <a:solidFill>
                <a:srgbClr val="000000"/>
              </a:solidFill>
              <a:prstDash val="solid"/>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sp>
          <p:nvSpPr>
            <p:cNvPr id="251" name="Shape 251"/>
            <p:cNvSpPr/>
            <p:nvPr/>
          </p:nvSpPr>
          <p:spPr>
            <a:xfrm>
              <a:off x="2029677" y="3551834"/>
              <a:ext cx="3652622" cy="85923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6200" tIns="76200" rIns="76200" bIns="76200" numCol="1" anchor="ctr">
              <a:spAutoFit/>
            </a:bodyPr>
            <a:lstStyle>
              <a:lvl1pPr defTabSz="546100">
                <a:lnSpc>
                  <a:spcPct val="70000"/>
                </a:lnSpc>
                <a:defRPr spc="-192" sz="4800">
                  <a:solidFill>
                    <a:srgbClr val="000000"/>
                  </a:solidFill>
                  <a:latin typeface="Helvetica Neue"/>
                  <a:ea typeface="Helvetica Neue"/>
                  <a:cs typeface="Helvetica Neue"/>
                  <a:sym typeface="Helvetica Neue"/>
                </a:defRPr>
              </a:lvl1pPr>
            </a:lstStyle>
            <a:p>
              <a:pPr lvl="0">
                <a:defRPr spc="0" sz="1800"/>
              </a:pPr>
              <a:r>
                <a:rPr spc="-192" sz="4800"/>
                <a:t>Consideration</a:t>
              </a:r>
            </a:p>
          </p:txBody>
        </p:sp>
      </p:grpSp>
      <p:sp>
        <p:nvSpPr>
          <p:cNvPr id="253" name="Shape 253"/>
          <p:cNvSpPr/>
          <p:nvPr/>
        </p:nvSpPr>
        <p:spPr>
          <a:xfrm>
            <a:off x="641425" y="1915171"/>
            <a:ext cx="7726264" cy="4478733"/>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marL="758613" indent="-758613" algn="l" defTabSz="546100">
              <a:buSzPct val="75000"/>
              <a:buChar char="•"/>
              <a:defRPr sz="1800">
                <a:solidFill>
                  <a:srgbClr val="000000"/>
                </a:solidFill>
              </a:defRPr>
            </a:pPr>
            <a:r>
              <a:rPr spc="-192" sz="4800">
                <a:solidFill>
                  <a:srgbClr val="FFFFFF"/>
                </a:solidFill>
                <a:latin typeface="Helvetica Neue"/>
                <a:ea typeface="Helvetica Neue"/>
                <a:cs typeface="Helvetica Neue"/>
                <a:sym typeface="Helvetica Neue"/>
              </a:rPr>
              <a:t>Prize: This is pretty obvious</a:t>
            </a:r>
            <a:endParaRPr spc="-192" sz="4800">
              <a:solidFill>
                <a:srgbClr val="FFFFFF"/>
              </a:solidFill>
              <a:latin typeface="Helvetica Neue"/>
              <a:ea typeface="Helvetica Neue"/>
              <a:cs typeface="Helvetica Neue"/>
              <a:sym typeface="Helvetica Neue"/>
            </a:endParaRPr>
          </a:p>
          <a:p>
            <a:pPr lvl="0" marL="758613" indent="-758613" algn="l" defTabSz="546100">
              <a:buSzPct val="75000"/>
              <a:buChar char="•"/>
              <a:defRPr sz="1800">
                <a:solidFill>
                  <a:srgbClr val="000000"/>
                </a:solidFill>
              </a:defRPr>
            </a:pPr>
            <a:r>
              <a:rPr spc="-192" sz="4800">
                <a:solidFill>
                  <a:srgbClr val="FFFFFF"/>
                </a:solidFill>
                <a:latin typeface="Helvetica Neue"/>
                <a:ea typeface="Helvetica Neue"/>
                <a:cs typeface="Helvetica Neue"/>
                <a:sym typeface="Helvetica Neue"/>
              </a:rPr>
              <a:t>Chance: Is there an element of chance?  How is the winner Selected?</a:t>
            </a:r>
            <a:endParaRPr spc="-192" sz="4800">
              <a:solidFill>
                <a:srgbClr val="FFFFFF"/>
              </a:solidFill>
              <a:latin typeface="Helvetica Neue"/>
              <a:ea typeface="Helvetica Neue"/>
              <a:cs typeface="Helvetica Neue"/>
              <a:sym typeface="Helvetica Neue"/>
            </a:endParaRPr>
          </a:p>
          <a:p>
            <a:pPr lvl="0" marL="758613" indent="-758613" algn="l" defTabSz="546100">
              <a:buSzPct val="75000"/>
              <a:buChar char="•"/>
              <a:defRPr sz="1800">
                <a:solidFill>
                  <a:srgbClr val="000000"/>
                </a:solidFill>
              </a:defRPr>
            </a:pPr>
            <a:r>
              <a:rPr spc="-192" sz="4800">
                <a:solidFill>
                  <a:srgbClr val="FFFFFF"/>
                </a:solidFill>
                <a:latin typeface="Helvetica Neue"/>
                <a:ea typeface="Helvetica Neue"/>
                <a:cs typeface="Helvetica Neue"/>
                <a:sym typeface="Helvetica Neue"/>
              </a:rPr>
              <a:t>Consideration: What are the barriers to entry?</a:t>
            </a:r>
          </a:p>
        </p:txBody>
      </p:sp>
      <p:sp>
        <p:nvSpPr>
          <p:cNvPr id="254" name="Shape 254"/>
          <p:cNvSpPr/>
          <p:nvPr/>
        </p:nvSpPr>
        <p:spPr>
          <a:xfrm>
            <a:off x="21012248" y="1342034"/>
            <a:ext cx="3253335" cy="859232"/>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spc="-192" sz="4800">
                <a:latin typeface="Helvetica Neue"/>
                <a:ea typeface="Helvetica Neue"/>
                <a:cs typeface="Helvetica Neue"/>
                <a:sym typeface="Helvetica Neue"/>
              </a:defRPr>
            </a:lvl1pPr>
          </a:lstStyle>
          <a:p>
            <a:pPr lvl="0">
              <a:defRPr spc="0" sz="1800">
                <a:solidFill>
                  <a:srgbClr val="000000"/>
                </a:solidFill>
              </a:defRPr>
            </a:pPr>
            <a:r>
              <a:rPr spc="-192" sz="4800">
                <a:solidFill>
                  <a:srgbClr val="FFFFFF"/>
                </a:solidFill>
              </a:rPr>
              <a:t>This is illegal</a:t>
            </a:r>
          </a:p>
        </p:txBody>
      </p:sp>
      <p:grpSp>
        <p:nvGrpSpPr>
          <p:cNvPr id="257" name="Group 257"/>
          <p:cNvGrpSpPr/>
          <p:nvPr/>
        </p:nvGrpSpPr>
        <p:grpSpPr>
          <a:xfrm>
            <a:off x="16421100" y="2384527"/>
            <a:ext cx="7520734" cy="4968773"/>
            <a:chOff x="0" y="0"/>
            <a:chExt cx="7520732" cy="4968771"/>
          </a:xfrm>
        </p:grpSpPr>
        <p:sp>
          <p:nvSpPr>
            <p:cNvPr id="255" name="Shape 255"/>
            <p:cNvSpPr/>
            <p:nvPr/>
          </p:nvSpPr>
          <p:spPr>
            <a:xfrm flipH="1">
              <a:off x="0" y="0"/>
              <a:ext cx="4968773" cy="4968773"/>
            </a:xfrm>
            <a:prstGeom prst="line">
              <a:avLst/>
            </a:prstGeom>
            <a:noFill/>
            <a:ln w="165100" cap="flat">
              <a:solidFill>
                <a:srgbClr val="773F9B"/>
              </a:solidFill>
              <a:prstDash val="solid"/>
              <a:miter lim="400000"/>
              <a:tailEnd type="triangle" w="med" len="med"/>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sp>
          <p:nvSpPr>
            <p:cNvPr id="256" name="Shape 256"/>
            <p:cNvSpPr/>
            <p:nvPr/>
          </p:nvSpPr>
          <p:spPr>
            <a:xfrm flipV="1">
              <a:off x="4914900" y="15772"/>
              <a:ext cx="2605834" cy="1"/>
            </a:xfrm>
            <a:prstGeom prst="line">
              <a:avLst/>
            </a:prstGeom>
            <a:noFill/>
            <a:ln w="165100" cap="flat">
              <a:solidFill>
                <a:srgbClr val="773F9B"/>
              </a:solidFill>
              <a:prstDash val="solid"/>
              <a:miter lim="400000"/>
            </a:ln>
            <a:effectLst/>
          </p:spPr>
          <p:txBody>
            <a:bodyPr wrap="square" lIns="76200" tIns="76200" rIns="76200" bIns="76200" numCol="1" anchor="ctr">
              <a:noAutofit/>
            </a:bodyPr>
            <a:lstStyle/>
            <a:p>
              <a:pPr lvl="0" defTabSz="393700">
                <a:lnSpc>
                  <a:spcPct val="70000"/>
                </a:lnSpc>
                <a:defRPr spc="-107" sz="3600">
                  <a:latin typeface="Helvetica Neue"/>
                  <a:ea typeface="Helvetica Neue"/>
                  <a:cs typeface="Helvetica Neue"/>
                  <a:sym typeface="Helvetica Neue"/>
                </a:defRPr>
              </a:pPr>
            </a:p>
          </p:txBody>
        </p:sp>
      </p:grpSp>
      <p:sp>
        <p:nvSpPr>
          <p:cNvPr id="258" name="Shape 258"/>
          <p:cNvSpPr/>
          <p:nvPr/>
        </p:nvSpPr>
        <p:spPr>
          <a:xfrm>
            <a:off x="674524" y="9438284"/>
            <a:ext cx="9146016" cy="2307032"/>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marL="758613" indent="-758613" algn="l" defTabSz="546100">
              <a:buSzPct val="75000"/>
              <a:buChar char="•"/>
              <a:defRPr sz="1800">
                <a:solidFill>
                  <a:srgbClr val="000000"/>
                </a:solidFill>
              </a:defRPr>
            </a:pPr>
            <a:r>
              <a:rPr spc="-192" sz="4800">
                <a:solidFill>
                  <a:srgbClr val="FFFFFF"/>
                </a:solidFill>
                <a:latin typeface="Helvetica Neue"/>
                <a:ea typeface="Helvetica Neue"/>
                <a:cs typeface="Helvetica Neue"/>
                <a:sym typeface="Helvetica Neue"/>
              </a:rPr>
              <a:t>Prize+Chance = Sweepstakes</a:t>
            </a:r>
            <a:endParaRPr spc="-192" sz="4800">
              <a:solidFill>
                <a:srgbClr val="FFFFFF"/>
              </a:solidFill>
              <a:latin typeface="Helvetica Neue"/>
              <a:ea typeface="Helvetica Neue"/>
              <a:cs typeface="Helvetica Neue"/>
              <a:sym typeface="Helvetica Neue"/>
            </a:endParaRPr>
          </a:p>
          <a:p>
            <a:pPr lvl="0" marL="758613" indent="-758613" algn="l" defTabSz="546100">
              <a:buSzPct val="75000"/>
              <a:buChar char="•"/>
              <a:defRPr sz="1800">
                <a:solidFill>
                  <a:srgbClr val="000000"/>
                </a:solidFill>
              </a:defRPr>
            </a:pPr>
            <a:r>
              <a:rPr spc="-192" sz="4800">
                <a:solidFill>
                  <a:srgbClr val="FFFFFF"/>
                </a:solidFill>
                <a:latin typeface="Helvetica Neue"/>
                <a:ea typeface="Helvetica Neue"/>
                <a:cs typeface="Helvetica Neue"/>
                <a:sym typeface="Helvetica Neue"/>
              </a:rPr>
              <a:t>Prize+Consideration = Contest</a:t>
            </a:r>
            <a:endParaRPr spc="-192" sz="4800">
              <a:solidFill>
                <a:srgbClr val="FFFFFF"/>
              </a:solidFill>
              <a:latin typeface="Helvetica Neue"/>
              <a:ea typeface="Helvetica Neue"/>
              <a:cs typeface="Helvetica Neue"/>
              <a:sym typeface="Helvetica Neue"/>
            </a:endParaRPr>
          </a:p>
          <a:p>
            <a:pPr lvl="0" marL="758613" indent="-758613" algn="l" defTabSz="546100">
              <a:buSzPct val="75000"/>
              <a:buChar char="•"/>
              <a:defRPr sz="1800">
                <a:solidFill>
                  <a:srgbClr val="000000"/>
                </a:solidFill>
              </a:defRPr>
            </a:pPr>
            <a:r>
              <a:rPr spc="-192" sz="4800">
                <a:solidFill>
                  <a:srgbClr val="FFFFFF"/>
                </a:solidFill>
                <a:latin typeface="Helvetica Neue"/>
                <a:ea typeface="Helvetica Neue"/>
                <a:cs typeface="Helvetica Neue"/>
                <a:sym typeface="Helvetica Neue"/>
              </a:rPr>
              <a:t>Chance + Consideration = ???</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9" grpId="1" fill="hold">
                                  <p:stCondLst>
                                    <p:cond delay="0"/>
                                  </p:stCondLst>
                                  <p:iterate type="el" backwards="0">
                                    <p:tmAbs val="0"/>
                                  </p:iterate>
                                  <p:childTnLst>
                                    <p:set>
                                      <p:cBhvr>
                                        <p:cTn id="6" fill="hold"/>
                                        <p:tgtEl>
                                          <p:spTgt spid="253"/>
                                        </p:tgtEl>
                                        <p:attrNameLst>
                                          <p:attrName>style.visibility</p:attrName>
                                        </p:attrNameLst>
                                      </p:cBhvr>
                                      <p:to>
                                        <p:strVal val="visible"/>
                                      </p:to>
                                    </p:set>
                                    <p:animEffect filter="dissolve" transition="in">
                                      <p:cBhvr>
                                        <p:cTn id="7" dur="1000"/>
                                        <p:tgtEl>
                                          <p:spTgt spid="253"/>
                                        </p:tgtEl>
                                      </p:cBhvr>
                                    </p:animEffect>
                                  </p:childTnLst>
                                </p:cTn>
                              </p:par>
                            </p:childTnLst>
                          </p:cTn>
                        </p:par>
                      </p:childTnLst>
                    </p:cTn>
                  </p:par>
                  <p:par>
                    <p:cTn id="8" fill="hold">
                      <p:stCondLst>
                        <p:cond delay="indefinite"/>
                      </p:stCondLst>
                      <p:childTnLst>
                        <p:par>
                          <p:cTn id="9" fill="hold">
                            <p:stCondLst>
                              <p:cond delay="0"/>
                            </p:stCondLst>
                            <p:childTnLst>
                              <p:par>
                                <p:cTn id="10" nodeType="clickEffect" presetClass="entr" presetSubtype="0" presetID="10" grpId="2" fill="hold">
                                  <p:stCondLst>
                                    <p:cond delay="0"/>
                                  </p:stCondLst>
                                  <p:iterate type="el" backwards="0">
                                    <p:tmAbs val="0"/>
                                  </p:iterate>
                                  <p:childTnLst>
                                    <p:set>
                                      <p:cBhvr>
                                        <p:cTn id="11" fill="hold"/>
                                        <p:tgtEl>
                                          <p:spTgt spid="246"/>
                                        </p:tgtEl>
                                        <p:attrNameLst>
                                          <p:attrName>style.visibility</p:attrName>
                                        </p:attrNameLst>
                                      </p:cBhvr>
                                      <p:to>
                                        <p:strVal val="visible"/>
                                      </p:to>
                                    </p:set>
                                    <p:animEffect filter="fade" transition="in">
                                      <p:cBhvr>
                                        <p:cTn id="12" dur="1000"/>
                                        <p:tgtEl>
                                          <p:spTgt spid="246"/>
                                        </p:tgtEl>
                                      </p:cBhvr>
                                    </p:animEffec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0" grpId="3" fill="hold">
                                  <p:stCondLst>
                                    <p:cond delay="0"/>
                                  </p:stCondLst>
                                  <p:iterate type="el" backwards="0">
                                    <p:tmAbs val="0"/>
                                  </p:iterate>
                                  <p:childTnLst>
                                    <p:set>
                                      <p:cBhvr>
                                        <p:cTn id="16" fill="hold"/>
                                        <p:tgtEl>
                                          <p:spTgt spid="252"/>
                                        </p:tgtEl>
                                        <p:attrNameLst>
                                          <p:attrName>style.visibility</p:attrName>
                                        </p:attrNameLst>
                                      </p:cBhvr>
                                      <p:to>
                                        <p:strVal val="visible"/>
                                      </p:to>
                                    </p:set>
                                    <p:animEffect filter="fade" transition="in">
                                      <p:cBhvr>
                                        <p:cTn id="17" dur="1000"/>
                                        <p:tgtEl>
                                          <p:spTgt spid="252"/>
                                        </p:tgtEl>
                                      </p:cBhvr>
                                    </p:animEffect>
                                  </p:childTnLst>
                                </p:cTn>
                              </p:par>
                            </p:childTnLst>
                          </p:cTn>
                        </p:par>
                      </p:childTnLst>
                    </p:cTn>
                  </p:par>
                  <p:par>
                    <p:cTn id="18" fill="hold">
                      <p:stCondLst>
                        <p:cond delay="indefinite"/>
                      </p:stCondLst>
                      <p:childTnLst>
                        <p:par>
                          <p:cTn id="19" fill="hold">
                            <p:stCondLst>
                              <p:cond delay="0"/>
                            </p:stCondLst>
                            <p:childTnLst>
                              <p:par>
                                <p:cTn id="20" nodeType="clickEffect" presetClass="entr" presetSubtype="0" presetID="10" grpId="4" fill="hold">
                                  <p:stCondLst>
                                    <p:cond delay="0"/>
                                  </p:stCondLst>
                                  <p:iterate type="el" backwards="0">
                                    <p:tmAbs val="0"/>
                                  </p:iterate>
                                  <p:childTnLst>
                                    <p:set>
                                      <p:cBhvr>
                                        <p:cTn id="21" fill="hold"/>
                                        <p:tgtEl>
                                          <p:spTgt spid="249"/>
                                        </p:tgtEl>
                                        <p:attrNameLst>
                                          <p:attrName>style.visibility</p:attrName>
                                        </p:attrNameLst>
                                      </p:cBhvr>
                                      <p:to>
                                        <p:strVal val="visible"/>
                                      </p:to>
                                    </p:set>
                                    <p:animEffect filter="fade" transition="in">
                                      <p:cBhvr>
                                        <p:cTn id="22" dur="1000"/>
                                        <p:tgtEl>
                                          <p:spTgt spid="249"/>
                                        </p:tgtEl>
                                      </p:cBhvr>
                                    </p:animEffect>
                                  </p:childTnLst>
                                </p:cTn>
                              </p:par>
                            </p:childTnLst>
                          </p:cTn>
                        </p:par>
                      </p:childTnLst>
                    </p:cTn>
                  </p:par>
                  <p:par>
                    <p:cTn id="23" fill="hold">
                      <p:stCondLst>
                        <p:cond delay="indefinite"/>
                      </p:stCondLst>
                      <p:childTnLst>
                        <p:par>
                          <p:cTn id="24" fill="hold">
                            <p:stCondLst>
                              <p:cond delay="0"/>
                            </p:stCondLst>
                            <p:childTnLst>
                              <p:par>
                                <p:cTn id="25" nodeType="clickEffect" presetClass="entr" presetSubtype="0" presetID="9" grpId="5" fill="hold">
                                  <p:stCondLst>
                                    <p:cond delay="0"/>
                                  </p:stCondLst>
                                  <p:iterate type="el" backwards="0">
                                    <p:tmAbs val="0"/>
                                  </p:iterate>
                                  <p:childTnLst>
                                    <p:set>
                                      <p:cBhvr>
                                        <p:cTn id="26" fill="hold"/>
                                        <p:tgtEl>
                                          <p:spTgt spid="258"/>
                                        </p:tgtEl>
                                        <p:attrNameLst>
                                          <p:attrName>style.visibility</p:attrName>
                                        </p:attrNameLst>
                                      </p:cBhvr>
                                      <p:to>
                                        <p:strVal val="visible"/>
                                      </p:to>
                                    </p:set>
                                    <p:animEffect filter="dissolve" transition="in">
                                      <p:cBhvr>
                                        <p:cTn id="27" dur="1000"/>
                                        <p:tgtEl>
                                          <p:spTgt spid="258"/>
                                        </p:tgtEl>
                                      </p:cBhvr>
                                    </p:animEffect>
                                  </p:childTnLst>
                                </p:cTn>
                              </p:par>
                            </p:childTnLst>
                          </p:cTn>
                        </p:par>
                      </p:childTnLst>
                    </p:cTn>
                  </p:par>
                  <p:par>
                    <p:cTn id="28" fill="hold">
                      <p:stCondLst>
                        <p:cond delay="indefinite"/>
                      </p:stCondLst>
                      <p:childTnLst>
                        <p:par>
                          <p:cTn id="29" fill="hold">
                            <p:stCondLst>
                              <p:cond delay="0"/>
                            </p:stCondLst>
                            <p:childTnLst>
                              <p:par>
                                <p:cTn id="30" nodeType="clickEffect" presetClass="entr" presetSubtype="0" presetID="10" grpId="6" fill="hold">
                                  <p:stCondLst>
                                    <p:cond delay="0"/>
                                  </p:stCondLst>
                                  <p:iterate type="el" backwards="0">
                                    <p:tmAbs val="0"/>
                                  </p:iterate>
                                  <p:childTnLst>
                                    <p:set>
                                      <p:cBhvr>
                                        <p:cTn id="31" fill="hold"/>
                                        <p:tgtEl>
                                          <p:spTgt spid="257"/>
                                        </p:tgtEl>
                                        <p:attrNameLst>
                                          <p:attrName>style.visibility</p:attrName>
                                        </p:attrNameLst>
                                      </p:cBhvr>
                                      <p:to>
                                        <p:strVal val="visible"/>
                                      </p:to>
                                    </p:set>
                                    <p:animEffect filter="fade" transition="in">
                                      <p:cBhvr>
                                        <p:cTn id="32" dur="1000"/>
                                        <p:tgtEl>
                                          <p:spTgt spid="257"/>
                                        </p:tgtEl>
                                      </p:cBhvr>
                                    </p:animEffect>
                                  </p:childTnLst>
                                </p:cTn>
                              </p:par>
                            </p:childTnLst>
                          </p:cTn>
                        </p:par>
                      </p:childTnLst>
                    </p:cTn>
                  </p:par>
                  <p:par>
                    <p:cTn id="33" fill="hold">
                      <p:stCondLst>
                        <p:cond delay="indefinite"/>
                      </p:stCondLst>
                      <p:childTnLst>
                        <p:par>
                          <p:cTn id="34" fill="hold">
                            <p:stCondLst>
                              <p:cond delay="0"/>
                            </p:stCondLst>
                            <p:childTnLst>
                              <p:par>
                                <p:cTn id="35" nodeType="clickEffect" presetClass="entr" presetSubtype="0" presetID="9" grpId="7" fill="hold">
                                  <p:stCondLst>
                                    <p:cond delay="0"/>
                                  </p:stCondLst>
                                  <p:iterate type="el" backwards="0">
                                    <p:tmAbs val="0"/>
                                  </p:iterate>
                                  <p:childTnLst>
                                    <p:set>
                                      <p:cBhvr>
                                        <p:cTn id="36" fill="hold"/>
                                        <p:tgtEl>
                                          <p:spTgt spid="254"/>
                                        </p:tgtEl>
                                        <p:attrNameLst>
                                          <p:attrName>style.visibility</p:attrName>
                                        </p:attrNameLst>
                                      </p:cBhvr>
                                      <p:to>
                                        <p:strVal val="visible"/>
                                      </p:to>
                                    </p:set>
                                    <p:animEffect filter="dissolve" transition="in">
                                      <p:cBhvr>
                                        <p:cTn id="37" dur="1000"/>
                                        <p:tgtEl>
                                          <p:spTgt spid="2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4" grpId="7"/>
      <p:bldP build="whole" bldLvl="1" animBg="1" rev="0" advAuto="0" spid="249" grpId="4"/>
      <p:bldP build="whole" bldLvl="1" animBg="1" rev="0" advAuto="0" spid="257" grpId="6"/>
      <p:bldP build="whole" bldLvl="1" animBg="1" rev="0" advAuto="0" spid="252" grpId="3"/>
      <p:bldP build="whole" bldLvl="1" animBg="1" rev="0" advAuto="0" spid="246" grpId="2"/>
      <p:bldP build="whole" bldLvl="1" animBg="1" rev="0" advAuto="0" spid="258" grpId="5"/>
      <p:bldP build="whole" bldLvl="1" animBg="1" rev="0" advAuto="0" spid="253" grpId="1"/>
    </p:bldLst>
  </p:timing>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60" name="Shape 260"/>
          <p:cNvSpPr/>
          <p:nvPr/>
        </p:nvSpPr>
        <p:spPr>
          <a:xfrm>
            <a:off x="3752011" y="3314699"/>
            <a:ext cx="15871667" cy="781050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marL="758613" indent="-758613" algn="l" defTabSz="546100">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BLITZ Always works with a 3rd Party Sweepstakes/Contest company for these things</a:t>
            </a:r>
            <a:endParaRPr b="1" spc="-192" sz="4800">
              <a:solidFill>
                <a:srgbClr val="FFFFFF"/>
              </a:solidFill>
              <a:latin typeface="Brandon Text Regular"/>
              <a:ea typeface="Brandon Text Regular"/>
              <a:cs typeface="Brandon Text Regular"/>
              <a:sym typeface="Brandon Text Regular"/>
            </a:endParaRPr>
          </a:p>
          <a:p>
            <a:pPr lvl="0" marL="758613" indent="-758613" algn="l" defTabSz="546100">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BLITZ has a Sweepstakes Attorney for when we work in this area</a:t>
            </a:r>
            <a:endParaRPr b="1" spc="-192" sz="4800">
              <a:solidFill>
                <a:srgbClr val="FFFFFF"/>
              </a:solidFill>
              <a:latin typeface="Brandon Text Regular"/>
              <a:ea typeface="Brandon Text Regular"/>
              <a:cs typeface="Brandon Text Regular"/>
              <a:sym typeface="Brandon Text Regular"/>
            </a:endParaRPr>
          </a:p>
          <a:p>
            <a:pPr lvl="0" marL="758613" indent="-758613" algn="l" defTabSz="546100">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Collection of PII is dangerous</a:t>
            </a:r>
            <a:endParaRPr b="1" spc="-192" sz="4800">
              <a:solidFill>
                <a:srgbClr val="FFFFFF"/>
              </a:solidFill>
              <a:latin typeface="Brandon Text Regular"/>
              <a:ea typeface="Brandon Text Regular"/>
              <a:cs typeface="Brandon Text Regular"/>
              <a:sym typeface="Brandon Text Regular"/>
            </a:endParaRPr>
          </a:p>
          <a:p>
            <a:pPr lvl="0" marL="758613" indent="-758613" algn="l" defTabSz="546100">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You will need to have someone actually “Bond” your contest.</a:t>
            </a:r>
            <a:endParaRPr b="1" spc="-192" sz="4800">
              <a:solidFill>
                <a:srgbClr val="FFFFFF"/>
              </a:solidFill>
              <a:latin typeface="Brandon Text Regular"/>
              <a:ea typeface="Brandon Text Regular"/>
              <a:cs typeface="Brandon Text Regular"/>
              <a:sym typeface="Brandon Text Regular"/>
            </a:endParaRPr>
          </a:p>
          <a:p>
            <a:pPr lvl="0" marL="758613" indent="-758613" algn="l" defTabSz="546100">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Just because you see other brands doing something doesn’t mean it’s legal or that you won't get caught.</a:t>
            </a:r>
            <a:endParaRPr b="1" spc="-192" sz="4800">
              <a:solidFill>
                <a:srgbClr val="FFFFFF"/>
              </a:solidFill>
              <a:latin typeface="Brandon Text Regular"/>
              <a:ea typeface="Brandon Text Regular"/>
              <a:cs typeface="Brandon Text Regular"/>
              <a:sym typeface="Brandon Text Regular"/>
            </a:endParaRPr>
          </a:p>
        </p:txBody>
      </p:sp>
      <p:sp>
        <p:nvSpPr>
          <p:cNvPr id="261" name="Shape 261"/>
          <p:cNvSpPr/>
          <p:nvPr/>
        </p:nvSpPr>
        <p:spPr>
          <a:xfrm>
            <a:off x="8636863" y="660399"/>
            <a:ext cx="6576874" cy="14224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288" sz="7200">
                <a:latin typeface="Brandon Text Regular"/>
                <a:ea typeface="Brandon Text Regular"/>
                <a:cs typeface="Brandon Text Regular"/>
                <a:sym typeface="Brandon Text Regular"/>
              </a:defRPr>
            </a:lvl1pPr>
          </a:lstStyle>
          <a:p>
            <a:pPr lvl="0">
              <a:defRPr b="0" spc="0" sz="1800">
                <a:solidFill>
                  <a:srgbClr val="000000"/>
                </a:solidFill>
              </a:defRPr>
            </a:pPr>
            <a:r>
              <a:rPr b="1" spc="-288" sz="7200">
                <a:solidFill>
                  <a:srgbClr val="FFFFFF"/>
                </a:solidFill>
              </a:rPr>
              <a:t>What To Consider</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260">
                                            <p:bg/>
                                          </p:spTgt>
                                        </p:tgtEl>
                                        <p:attrNameLst>
                                          <p:attrName>style.visibility</p:attrName>
                                        </p:attrNameLst>
                                      </p:cBhvr>
                                      <p:to>
                                        <p:strVal val="visible"/>
                                      </p:to>
                                    </p:set>
                                  </p:childTnLst>
                                </p:cTn>
                              </p:par>
                              <p:par>
                                <p:cTn id="7" presetClass="entr" presetSubtype="0" presetID="1" grpId="1" fill="hold">
                                  <p:stCondLst>
                                    <p:cond delay="0"/>
                                  </p:stCondLst>
                                  <p:iterate type="el" backwards="0">
                                    <p:tmAbs val="0"/>
                                  </p:iterate>
                                  <p:childTnLst>
                                    <p:set>
                                      <p:cBhvr>
                                        <p:cTn id="8" fill="hold"/>
                                        <p:tgtEl>
                                          <p:spTgt spid="26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0" presetID="1" grpId="1" fill="hold">
                                  <p:stCondLst>
                                    <p:cond delay="0"/>
                                  </p:stCondLst>
                                  <p:iterate type="el" backwards="0">
                                    <p:tmAbs val="0"/>
                                  </p:iterate>
                                  <p:childTnLst>
                                    <p:set>
                                      <p:cBhvr>
                                        <p:cTn id="12" fill="hold"/>
                                        <p:tgtEl>
                                          <p:spTgt spid="26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 grpId="1" fill="hold">
                                  <p:stCondLst>
                                    <p:cond delay="0"/>
                                  </p:stCondLst>
                                  <p:iterate type="el" backwards="0">
                                    <p:tmAbs val="0"/>
                                  </p:iterate>
                                  <p:childTnLst>
                                    <p:set>
                                      <p:cBhvr>
                                        <p:cTn id="16" fill="hold"/>
                                        <p:tgtEl>
                                          <p:spTgt spid="260">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nodeType="clickEffect" presetClass="entr" presetSubtype="0" presetID="1" grpId="1" fill="hold">
                                  <p:stCondLst>
                                    <p:cond delay="0"/>
                                  </p:stCondLst>
                                  <p:iterate type="el" backwards="0">
                                    <p:tmAbs val="0"/>
                                  </p:iterate>
                                  <p:childTnLst>
                                    <p:set>
                                      <p:cBhvr>
                                        <p:cTn id="20" fill="hold"/>
                                        <p:tgtEl>
                                          <p:spTgt spid="260">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 grpId="1" fill="hold">
                                  <p:stCondLst>
                                    <p:cond delay="0"/>
                                  </p:stCondLst>
                                  <p:iterate type="el" backwards="0">
                                    <p:tmAbs val="0"/>
                                  </p:iterate>
                                  <p:childTnLst>
                                    <p:set>
                                      <p:cBhvr>
                                        <p:cTn id="24" fill="hold"/>
                                        <p:tgtEl>
                                          <p:spTgt spid="260">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nodeType="clickEffect" presetClass="entr" presetSubtype="0" presetID="1" grpId="1" fill="hold">
                                  <p:stCondLst>
                                    <p:cond delay="0"/>
                                  </p:stCondLst>
                                  <p:iterate type="el" backwards="0">
                                    <p:tmAbs val="0"/>
                                  </p:iterate>
                                  <p:childTnLst>
                                    <p:set>
                                      <p:cBhvr>
                                        <p:cTn id="28" fill="hold"/>
                                        <p:tgtEl>
                                          <p:spTgt spid="260">
                                            <p:txEl>
                                              <p:pRg st="5" end="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60" grpId="1"/>
    </p:bldLst>
  </p:timing>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263" name="Shape 263"/>
          <p:cNvSpPr/>
          <p:nvPr/>
        </p:nvSpPr>
        <p:spPr>
          <a:xfrm>
            <a:off x="3134140" y="4149089"/>
            <a:ext cx="19795672" cy="736092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algn="l" defTabSz="546100">
              <a:lnSpc>
                <a:spcPct val="70000"/>
              </a:lnSpc>
              <a:spcBef>
                <a:spcPts val="39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R</a:t>
            </a:r>
            <a:r>
              <a:rPr b="1" spc="-256" sz="6400">
                <a:solidFill>
                  <a:srgbClr val="FFFFFF"/>
                </a:solidFill>
                <a:latin typeface="Brandon Text Regular"/>
                <a:ea typeface="Brandon Text Regular"/>
                <a:cs typeface="Brandon Text Regular"/>
                <a:sym typeface="Brandon Text Regular"/>
              </a:rPr>
              <a:t>ECOGNIZE: </a:t>
            </a:r>
            <a:endParaRPr b="1" spc="-256" sz="6400">
              <a:solidFill>
                <a:srgbClr val="FFFFFF"/>
              </a:solidFill>
              <a:latin typeface="Brandon Text Regular"/>
              <a:ea typeface="Brandon Text Regular"/>
              <a:cs typeface="Brandon Text Regular"/>
              <a:sym typeface="Brandon Text Regular"/>
            </a:endParaRPr>
          </a:p>
          <a:p>
            <a:pPr lvl="0" algn="l" defTabSz="546100">
              <a:lnSpc>
                <a:spcPct val="70000"/>
              </a:lnSpc>
              <a:spcBef>
                <a:spcPts val="1700"/>
              </a:spcBef>
              <a:defRPr sz="1800">
                <a:solidFill>
                  <a:srgbClr val="000000"/>
                </a:solidFill>
              </a:defRPr>
            </a:pPr>
            <a:r>
              <a:rPr b="1" spc="-192" sz="4800">
                <a:solidFill>
                  <a:srgbClr val="FFFFFF"/>
                </a:solidFill>
                <a:latin typeface="Brandon Text Regular"/>
                <a:ea typeface="Brandon Text Regular"/>
                <a:cs typeface="Brandon Text Regular"/>
                <a:sym typeface="Brandon Text Regular"/>
              </a:rPr>
              <a:t>• Read up more on Sweepstakes and Promotions</a:t>
            </a:r>
            <a:endParaRPr b="1" spc="-192" sz="4800">
              <a:solidFill>
                <a:srgbClr val="FFFFFF"/>
              </a:solidFill>
              <a:latin typeface="Brandon Text Regular"/>
              <a:ea typeface="Brandon Text Regular"/>
              <a:cs typeface="Brandon Text Regular"/>
              <a:sym typeface="Brandon Text Regular"/>
            </a:endParaRPr>
          </a:p>
          <a:p>
            <a:pPr lvl="0" algn="l" defTabSz="546100">
              <a:lnSpc>
                <a:spcPct val="70000"/>
              </a:lnSpc>
              <a:spcBef>
                <a:spcPts val="39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A</a:t>
            </a:r>
            <a:r>
              <a:rPr b="1" spc="-256" sz="6400">
                <a:solidFill>
                  <a:srgbClr val="FFFFFF"/>
                </a:solidFill>
                <a:latin typeface="Brandon Text Regular"/>
                <a:ea typeface="Brandon Text Regular"/>
                <a:cs typeface="Brandon Text Regular"/>
                <a:sym typeface="Brandon Text Regular"/>
              </a:rPr>
              <a:t>LERT:  Dean, Sweepstakes Attorney</a:t>
            </a:r>
            <a:endParaRPr b="1" spc="-256" sz="6400">
              <a:solidFill>
                <a:srgbClr val="FFFFFF"/>
              </a:solidFill>
              <a:latin typeface="Brandon Text Regular"/>
              <a:ea typeface="Brandon Text Regular"/>
              <a:cs typeface="Brandon Text Regular"/>
              <a:sym typeface="Brandon Text Regular"/>
            </a:endParaRPr>
          </a:p>
          <a:p>
            <a:pPr lvl="0" algn="l" defTabSz="546100">
              <a:lnSpc>
                <a:spcPct val="70000"/>
              </a:lnSpc>
              <a:spcBef>
                <a:spcPts val="39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P</a:t>
            </a:r>
            <a:r>
              <a:rPr b="1" spc="-256" sz="6400">
                <a:solidFill>
                  <a:srgbClr val="FFFFFF"/>
                </a:solidFill>
                <a:latin typeface="Brandon Text Regular"/>
                <a:ea typeface="Brandon Text Regular"/>
                <a:cs typeface="Brandon Text Regular"/>
                <a:sym typeface="Brandon Text Regular"/>
              </a:rPr>
              <a:t>ROTECT:  </a:t>
            </a:r>
            <a:endParaRPr b="1" spc="-256" sz="6400">
              <a:solidFill>
                <a:srgbClr val="FFFFFF"/>
              </a:solidFill>
              <a:latin typeface="Brandon Text Regular"/>
              <a:ea typeface="Brandon Text Regular"/>
              <a:cs typeface="Brandon Text Regular"/>
              <a:sym typeface="Brandon Text Regular"/>
            </a:endParaRPr>
          </a:p>
          <a:p>
            <a:pPr lvl="0" marL="758613" indent="-758613" algn="l" defTabSz="546100">
              <a:lnSpc>
                <a:spcPct val="70000"/>
              </a:lnSpc>
              <a:spcBef>
                <a:spcPts val="3900"/>
              </a:spcBef>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Ensure that all promotions are thoroughly vetted and have a schedule that accounts for legal review and bonding</a:t>
            </a:r>
            <a:endParaRPr b="1" spc="-192" sz="4800">
              <a:solidFill>
                <a:srgbClr val="FFFFFF"/>
              </a:solidFill>
              <a:latin typeface="Brandon Text Regular"/>
              <a:ea typeface="Brandon Text Regular"/>
              <a:cs typeface="Brandon Text Regular"/>
              <a:sym typeface="Brandon Text Regular"/>
            </a:endParaRPr>
          </a:p>
          <a:p>
            <a:pPr lvl="0" marL="758613" indent="-758613" algn="l" defTabSz="546100">
              <a:lnSpc>
                <a:spcPct val="70000"/>
              </a:lnSpc>
              <a:spcBef>
                <a:spcPts val="3900"/>
              </a:spcBef>
              <a:buSzPct val="75000"/>
              <a:buChar char="•"/>
              <a:defRPr sz="1800">
                <a:solidFill>
                  <a:srgbClr val="000000"/>
                </a:solidFill>
              </a:defRPr>
            </a:pPr>
            <a:r>
              <a:rPr b="1" spc="-192" sz="4800">
                <a:solidFill>
                  <a:srgbClr val="FFFFFF"/>
                </a:solidFill>
                <a:latin typeface="Brandon Text Regular"/>
                <a:ea typeface="Brandon Text Regular"/>
                <a:cs typeface="Brandon Text Regular"/>
                <a:sym typeface="Brandon Text Regular"/>
              </a:rPr>
              <a:t>Don’t get talked in to things you know are wrong</a:t>
            </a:r>
          </a:p>
        </p:txBody>
      </p:sp>
      <p:sp>
        <p:nvSpPr>
          <p:cNvPr id="264" name="Shape 264"/>
          <p:cNvSpPr/>
          <p:nvPr/>
        </p:nvSpPr>
        <p:spPr>
          <a:xfrm>
            <a:off x="5502147" y="660399"/>
            <a:ext cx="13113005" cy="14224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288" sz="7200">
                <a:latin typeface="Brandon Text Regular"/>
                <a:ea typeface="Brandon Text Regular"/>
                <a:cs typeface="Brandon Text Regular"/>
                <a:sym typeface="Brandon Text Regular"/>
              </a:defRPr>
            </a:lvl1pPr>
          </a:lstStyle>
          <a:p>
            <a:pPr lvl="0">
              <a:defRPr b="0" spc="0" sz="1800">
                <a:solidFill>
                  <a:srgbClr val="000000"/>
                </a:solidFill>
              </a:defRPr>
            </a:pPr>
            <a:r>
              <a:rPr b="1" spc="-288" sz="7200">
                <a:solidFill>
                  <a:srgbClr val="FFFFFF"/>
                </a:solidFill>
              </a:rPr>
              <a:t>This is complicated, What Can I Do?</a:t>
            </a:r>
          </a:p>
        </p:txBody>
      </p:sp>
    </p:spTree>
  </p:cSld>
  <p:clrMapOvr>
    <a:masterClrMapping/>
  </p:clrMapOvr>
  <p:transitio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6" name="Shape 266"/>
          <p:cNvSpPr/>
          <p:nvPr/>
        </p:nvSpPr>
        <p:spPr>
          <a:xfrm>
            <a:off x="8738057" y="941984"/>
            <a:ext cx="7060286" cy="859232"/>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spc="-192" sz="4800">
                <a:solidFill>
                  <a:srgbClr val="000000"/>
                </a:solidFill>
                <a:latin typeface="Helvetica Neue"/>
                <a:ea typeface="Helvetica Neue"/>
                <a:cs typeface="Helvetica Neue"/>
                <a:sym typeface="Helvetica Neue"/>
              </a:defRPr>
            </a:lvl1pPr>
          </a:lstStyle>
          <a:p>
            <a:pPr lvl="0">
              <a:defRPr spc="0" sz="1800"/>
            </a:pPr>
            <a:r>
              <a:rPr spc="-192" sz="4800"/>
              <a:t>LEGAL REVIEW PROCESS</a:t>
            </a:r>
          </a:p>
        </p:txBody>
      </p:sp>
      <p:pic>
        <p:nvPicPr>
          <p:cNvPr id="267" name="pasted-image.png"/>
          <p:cNvPicPr/>
          <p:nvPr/>
        </p:nvPicPr>
        <p:blipFill>
          <a:blip r:embed="rId2">
            <a:extLst/>
          </a:blip>
          <a:stretch>
            <a:fillRect/>
          </a:stretch>
        </p:blipFill>
        <p:spPr>
          <a:xfrm>
            <a:off x="-632129" y="-3052964"/>
            <a:ext cx="25381558" cy="16926328"/>
          </a:xfrm>
          <a:prstGeom prst="rect">
            <a:avLst/>
          </a:prstGeom>
          <a:ln w="12700">
            <a:miter lim="400000"/>
          </a:ln>
        </p:spPr>
      </p:pic>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pic>
        <p:nvPicPr>
          <p:cNvPr id="166" name="pasted-image.png"/>
          <p:cNvPicPr/>
          <p:nvPr/>
        </p:nvPicPr>
        <p:blipFill>
          <a:blip r:embed="rId2">
            <a:alphaModFix amt="45664"/>
            <a:extLst/>
          </a:blip>
          <a:stretch>
            <a:fillRect/>
          </a:stretch>
        </p:blipFill>
        <p:spPr>
          <a:xfrm>
            <a:off x="-131658" y="-114300"/>
            <a:ext cx="27276217" cy="20457161"/>
          </a:xfrm>
          <a:prstGeom prst="rect">
            <a:avLst/>
          </a:prstGeom>
          <a:ln w="12700">
            <a:miter lim="400000"/>
          </a:ln>
        </p:spPr>
      </p:pic>
      <p:sp>
        <p:nvSpPr>
          <p:cNvPr id="167" name="Shape 167"/>
          <p:cNvSpPr/>
          <p:nvPr/>
        </p:nvSpPr>
        <p:spPr>
          <a:xfrm>
            <a:off x="4911216" y="4808220"/>
            <a:ext cx="14294867" cy="543306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p>
            <a:pPr lvl="0" defTabSz="546100">
              <a:lnSpc>
                <a:spcPct val="80000"/>
              </a:lnSpc>
              <a:defRPr sz="1800">
                <a:solidFill>
                  <a:srgbClr val="000000"/>
                </a:solidFill>
              </a:defRPr>
            </a:pPr>
            <a:r>
              <a:rPr b="1" spc="-239" sz="6000">
                <a:solidFill>
                  <a:srgbClr val="73FDFF"/>
                </a:solidFill>
                <a:latin typeface="Brandon Text Regular"/>
                <a:ea typeface="Brandon Text Regular"/>
                <a:cs typeface="Brandon Text Regular"/>
                <a:sym typeface="Brandon Text Regular"/>
              </a:rPr>
              <a:t>to work together to minimize the agency’s risk</a:t>
            </a:r>
            <a:endParaRPr b="1" spc="-239" sz="6000">
              <a:solidFill>
                <a:srgbClr val="73FDFF"/>
              </a:solidFill>
              <a:latin typeface="Brandon Text Regular"/>
              <a:ea typeface="Brandon Text Regular"/>
              <a:cs typeface="Brandon Text Regular"/>
              <a:sym typeface="Brandon Text Regular"/>
            </a:endParaRPr>
          </a:p>
          <a:p>
            <a:pPr lvl="0" defTabSz="546100">
              <a:lnSpc>
                <a:spcPct val="70000"/>
              </a:lnSpc>
              <a:spcBef>
                <a:spcPts val="100"/>
              </a:spcBef>
              <a:defRPr sz="1800">
                <a:solidFill>
                  <a:srgbClr val="000000"/>
                </a:solidFill>
              </a:defRPr>
            </a:pP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 Proactively set Protections</a:t>
            </a: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 Recognize the warning signs</a:t>
            </a: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endParaRPr b="1" spc="-192" sz="4800">
              <a:solidFill>
                <a:srgbClr val="FFFFFF"/>
              </a:solidFill>
              <a:latin typeface="Brandon Text Regular"/>
              <a:ea typeface="Brandon Text Regular"/>
              <a:cs typeface="Brandon Text Regular"/>
              <a:sym typeface="Brandon Text Regular"/>
            </a:endParaRPr>
          </a:p>
          <a:p>
            <a:pPr lvl="0" defTabSz="546100">
              <a:lnSpc>
                <a:spcPct val="70000"/>
              </a:lnSpc>
              <a:defRPr sz="1800">
                <a:solidFill>
                  <a:srgbClr val="000000"/>
                </a:solidFill>
              </a:defRPr>
            </a:pPr>
            <a:r>
              <a:rPr b="1" spc="-192" sz="4800">
                <a:solidFill>
                  <a:srgbClr val="FFFFFF"/>
                </a:solidFill>
                <a:latin typeface="Brandon Text Regular"/>
                <a:ea typeface="Brandon Text Regular"/>
                <a:cs typeface="Brandon Text Regular"/>
                <a:sym typeface="Brandon Text Regular"/>
              </a:rPr>
              <a:t>• Alert the right people</a:t>
            </a:r>
            <a:endParaRPr b="1" spc="-192" sz="4800">
              <a:solidFill>
                <a:srgbClr val="FFFFFF"/>
              </a:solidFill>
              <a:latin typeface="Brandon Text Regular"/>
              <a:ea typeface="Brandon Text Regular"/>
              <a:cs typeface="Brandon Text Regular"/>
              <a:sym typeface="Brandon Text Regular"/>
            </a:endParaRP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xit" presetSubtype="2" presetID="2" grpId="1" fill="hold">
                                  <p:stCondLst>
                                    <p:cond delay="0"/>
                                  </p:stCondLst>
                                  <p:iterate type="el" backwards="0">
                                    <p:tmAbs val="0"/>
                                  </p:iterate>
                                  <p:childTnLst>
                                    <p:anim calcmode="lin" valueType="num">
                                      <p:cBhvr>
                                        <p:cTn id="6" dur="1000" fill="hold"/>
                                        <p:tgtEl>
                                          <p:spTgt spid="167"/>
                                        </p:tgtEl>
                                        <p:attrNameLst>
                                          <p:attrName>ppt_x</p:attrName>
                                        </p:attrNameLst>
                                      </p:cBhvr>
                                      <p:tavLst>
                                        <p:tav tm="0">
                                          <p:val>
                                            <p:strVal val="ppt_x"/>
                                          </p:val>
                                        </p:tav>
                                        <p:tav tm="100000">
                                          <p:val>
                                            <p:strVal val="1+ppt_w/2"/>
                                          </p:val>
                                        </p:tav>
                                      </p:tavLst>
                                    </p:anim>
                                    <p:anim calcmode="lin" valueType="num">
                                      <p:cBhvr>
                                        <p:cTn id="7" dur="1000" fill="hold"/>
                                        <p:tgtEl>
                                          <p:spTgt spid="167"/>
                                        </p:tgtEl>
                                        <p:attrNameLst>
                                          <p:attrName>ppt_y</p:attrName>
                                        </p:attrNameLst>
                                      </p:cBhvr>
                                      <p:tavLst>
                                        <p:tav tm="0">
                                          <p:val>
                                            <p:strVal val="ppt_y"/>
                                          </p:val>
                                        </p:tav>
                                        <p:tav tm="100000">
                                          <p:val>
                                            <p:strVal val="ppt_y"/>
                                          </p:val>
                                        </p:tav>
                                      </p:tavLst>
                                    </p:anim>
                                    <p:set>
                                      <p:cBhvr>
                                        <p:cTn id="8" fill="hold">
                                          <p:stCondLst>
                                            <p:cond delay="999"/>
                                          </p:stCondLst>
                                        </p:cTn>
                                        <p:tgtEl>
                                          <p:spTgt spid="167"/>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7" grpId="1"/>
    </p:bldLst>
  </p:timing>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pic>
        <p:nvPicPr>
          <p:cNvPr id="169" name="pasted-image.png"/>
          <p:cNvPicPr/>
          <p:nvPr/>
        </p:nvPicPr>
        <p:blipFill>
          <a:blip r:embed="rId2">
            <a:alphaModFix amt="45664"/>
            <a:extLst/>
          </a:blip>
          <a:stretch>
            <a:fillRect/>
          </a:stretch>
        </p:blipFill>
        <p:spPr>
          <a:xfrm>
            <a:off x="-131658" y="-114300"/>
            <a:ext cx="27276217" cy="20457161"/>
          </a:xfrm>
          <a:prstGeom prst="rect">
            <a:avLst/>
          </a:prstGeom>
          <a:ln w="12700">
            <a:miter lim="400000"/>
          </a:ln>
        </p:spPr>
      </p:pic>
      <p:sp>
        <p:nvSpPr>
          <p:cNvPr id="170" name="Shape 170"/>
          <p:cNvSpPr/>
          <p:nvPr/>
        </p:nvSpPr>
        <p:spPr>
          <a:xfrm>
            <a:off x="10323344" y="4725035"/>
            <a:ext cx="4585107" cy="4265930"/>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p>
            <a:pPr lvl="0" algn="l" defTabSz="546100">
              <a:lnSpc>
                <a:spcPct val="70000"/>
              </a:lnSpc>
              <a:spcBef>
                <a:spcPts val="16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R</a:t>
            </a:r>
            <a:r>
              <a:rPr b="1" spc="-256" sz="6400">
                <a:solidFill>
                  <a:srgbClr val="FFFFFF"/>
                </a:solidFill>
                <a:latin typeface="Brandon Text Regular"/>
                <a:ea typeface="Brandon Text Regular"/>
                <a:cs typeface="Brandon Text Regular"/>
                <a:sym typeface="Brandon Text Regular"/>
              </a:rPr>
              <a:t>ECOGNIZE</a:t>
            </a:r>
            <a:endParaRPr b="1" spc="-256" sz="6400">
              <a:solidFill>
                <a:srgbClr val="FFFFFF"/>
              </a:solidFill>
              <a:latin typeface="Brandon Text Regular"/>
              <a:ea typeface="Brandon Text Regular"/>
              <a:cs typeface="Brandon Text Regular"/>
              <a:sym typeface="Brandon Text Regular"/>
            </a:endParaRPr>
          </a:p>
          <a:p>
            <a:pPr lvl="0" algn="l" defTabSz="546100">
              <a:lnSpc>
                <a:spcPct val="70000"/>
              </a:lnSpc>
              <a:spcBef>
                <a:spcPts val="16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A</a:t>
            </a:r>
            <a:r>
              <a:rPr b="1" spc="-256" sz="6400">
                <a:solidFill>
                  <a:srgbClr val="FFFFFF"/>
                </a:solidFill>
                <a:latin typeface="Brandon Text Regular"/>
                <a:ea typeface="Brandon Text Regular"/>
                <a:cs typeface="Brandon Text Regular"/>
                <a:sym typeface="Brandon Text Regular"/>
              </a:rPr>
              <a:t>LERT </a:t>
            </a:r>
            <a:endParaRPr b="1" spc="-256" sz="6400">
              <a:solidFill>
                <a:srgbClr val="FFFFFF"/>
              </a:solidFill>
              <a:latin typeface="Brandon Text Regular"/>
              <a:ea typeface="Brandon Text Regular"/>
              <a:cs typeface="Brandon Text Regular"/>
              <a:sym typeface="Brandon Text Regular"/>
            </a:endParaRPr>
          </a:p>
          <a:p>
            <a:pPr lvl="0" algn="l" defTabSz="546100">
              <a:lnSpc>
                <a:spcPct val="70000"/>
              </a:lnSpc>
              <a:spcBef>
                <a:spcPts val="16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P</a:t>
            </a:r>
            <a:r>
              <a:rPr b="1" spc="-256" sz="6400">
                <a:solidFill>
                  <a:srgbClr val="FFFFFF"/>
                </a:solidFill>
                <a:latin typeface="Brandon Text Regular"/>
                <a:ea typeface="Brandon Text Regular"/>
                <a:cs typeface="Brandon Text Regular"/>
                <a:sym typeface="Brandon Text Regular"/>
              </a:rPr>
              <a:t>ROTECT</a:t>
            </a:r>
            <a:endParaRPr b="1" spc="-256" sz="6400">
              <a:solidFill>
                <a:srgbClr val="FFFFFF"/>
              </a:solidFill>
              <a:latin typeface="Brandon Text Regular"/>
              <a:ea typeface="Brandon Text Regular"/>
              <a:cs typeface="Brandon Text Regular"/>
              <a:sym typeface="Brandon Text Regular"/>
            </a:endParaRP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8" presetID="2" grpId="1" fill="hold">
                                  <p:stCondLst>
                                    <p:cond delay="0"/>
                                  </p:stCondLst>
                                  <p:iterate type="el" backwards="0">
                                    <p:tmAbs val="0"/>
                                  </p:iterate>
                                  <p:childTnLst>
                                    <p:set>
                                      <p:cBhvr>
                                        <p:cTn id="6" fill="hold"/>
                                        <p:tgtEl>
                                          <p:spTgt spid="170"/>
                                        </p:tgtEl>
                                        <p:attrNameLst>
                                          <p:attrName>style.visibility</p:attrName>
                                        </p:attrNameLst>
                                      </p:cBhvr>
                                      <p:to>
                                        <p:strVal val="visible"/>
                                      </p:to>
                                    </p:set>
                                    <p:anim calcmode="lin" valueType="num">
                                      <p:cBhvr>
                                        <p:cTn id="7" dur="1000" fill="hold"/>
                                        <p:tgtEl>
                                          <p:spTgt spid="170"/>
                                        </p:tgtEl>
                                        <p:attrNameLst>
                                          <p:attrName>ppt_x</p:attrName>
                                        </p:attrNameLst>
                                      </p:cBhvr>
                                      <p:tavLst>
                                        <p:tav tm="0">
                                          <p:val>
                                            <p:strVal val="0-#ppt_w/2"/>
                                          </p:val>
                                        </p:tav>
                                        <p:tav tm="100000">
                                          <p:val>
                                            <p:strVal val="#ppt_x"/>
                                          </p:val>
                                        </p:tav>
                                      </p:tavLst>
                                    </p:anim>
                                    <p:anim calcmode="lin" valueType="num">
                                      <p:cBhvr>
                                        <p:cTn id="8" dur="1000" fill="hold"/>
                                        <p:tgtEl>
                                          <p:spTgt spid="17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0" grpId="1"/>
    </p:bld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72" name="pasted-image.png"/>
          <p:cNvPicPr/>
          <p:nvPr/>
        </p:nvPicPr>
        <p:blipFill>
          <a:blip r:embed="rId2">
            <a:extLst/>
          </a:blip>
          <a:stretch>
            <a:fillRect/>
          </a:stretch>
        </p:blipFill>
        <p:spPr>
          <a:xfrm>
            <a:off x="5648" y="-3388232"/>
            <a:ext cx="24525104" cy="20263864"/>
          </a:xfrm>
          <a:prstGeom prst="rect">
            <a:avLst/>
          </a:prstGeom>
          <a:ln w="12700">
            <a:miter lim="400000"/>
          </a:ln>
        </p:spPr>
      </p:pic>
      <p:sp>
        <p:nvSpPr>
          <p:cNvPr id="173" name="Shape 173"/>
          <p:cNvSpPr/>
          <p:nvPr/>
        </p:nvSpPr>
        <p:spPr>
          <a:xfrm>
            <a:off x="12547600" y="9334759"/>
            <a:ext cx="165101" cy="1371082"/>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p>
            <a:pPr lvl="0" defTabSz="546100">
              <a:lnSpc>
                <a:spcPct val="70000"/>
              </a:lnSpc>
              <a:defRPr sz="1800">
                <a:solidFill>
                  <a:srgbClr val="000000"/>
                </a:solidFill>
              </a:defRPr>
            </a:pPr>
            <a:endParaRPr spc="-192" sz="4800">
              <a:latin typeface="Helvetica Neue"/>
              <a:ea typeface="Helvetica Neue"/>
              <a:cs typeface="Helvetica Neue"/>
              <a:sym typeface="Helvetica Neue"/>
            </a:endParaRPr>
          </a:p>
        </p:txBody>
      </p:sp>
      <p:sp>
        <p:nvSpPr>
          <p:cNvPr id="174" name="Shape 174"/>
          <p:cNvSpPr/>
          <p:nvPr/>
        </p:nvSpPr>
        <p:spPr>
          <a:xfrm>
            <a:off x="19093678" y="3351530"/>
            <a:ext cx="4472128" cy="526034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p>
            <a:pPr lvl="0" algn="l" defTabSz="546100">
              <a:lnSpc>
                <a:spcPct val="70000"/>
              </a:lnSpc>
              <a:spcBef>
                <a:spcPts val="1600"/>
              </a:spcBef>
              <a:defRPr sz="1800">
                <a:solidFill>
                  <a:srgbClr val="000000"/>
                </a:solidFill>
              </a:defRPr>
            </a:pPr>
            <a:r>
              <a:rPr b="1" spc="-256" sz="6400">
                <a:solidFill>
                  <a:srgbClr val="73FDFF"/>
                </a:solidFill>
                <a:latin typeface="Brandon Text Regular"/>
                <a:ea typeface="Brandon Text Regular"/>
                <a:cs typeface="Brandon Text Regular"/>
                <a:sym typeface="Brandon Text Regular"/>
              </a:rPr>
              <a:t>CONTENTS:</a:t>
            </a:r>
            <a:endParaRPr b="1" spc="-256" sz="6400">
              <a:solidFill>
                <a:srgbClr val="73FDFF"/>
              </a:solidFill>
              <a:latin typeface="Brandon Text Regular"/>
              <a:ea typeface="Brandon Text Regular"/>
              <a:cs typeface="Brandon Text Regular"/>
              <a:sym typeface="Brandon Text Regular"/>
            </a:endParaRPr>
          </a:p>
          <a:p>
            <a:pPr lvl="0" algn="l" defTabSz="546100">
              <a:lnSpc>
                <a:spcPct val="70000"/>
              </a:lnSpc>
              <a:spcBef>
                <a:spcPts val="1600"/>
              </a:spcBef>
              <a:defRPr sz="1800">
                <a:solidFill>
                  <a:srgbClr val="000000"/>
                </a:solidFill>
              </a:defRPr>
            </a:pPr>
            <a:r>
              <a:rPr b="1" spc="-256" sz="6400">
                <a:solidFill>
                  <a:srgbClr val="FFFFFF"/>
                </a:solidFill>
                <a:latin typeface="Brandon Text Regular"/>
                <a:ea typeface="Brandon Text Regular"/>
                <a:cs typeface="Brandon Text Regular"/>
                <a:sym typeface="Brandon Text Regular"/>
              </a:rPr>
              <a:t>CONTENT</a:t>
            </a:r>
            <a:endParaRPr b="1" spc="-256" sz="6400">
              <a:solidFill>
                <a:srgbClr val="FFFFFF"/>
              </a:solidFill>
              <a:latin typeface="Brandon Text Regular"/>
              <a:ea typeface="Brandon Text Regular"/>
              <a:cs typeface="Brandon Text Regular"/>
              <a:sym typeface="Brandon Text Regular"/>
            </a:endParaRPr>
          </a:p>
          <a:p>
            <a:pPr lvl="0" algn="l" defTabSz="546100">
              <a:lnSpc>
                <a:spcPct val="70000"/>
              </a:lnSpc>
              <a:spcBef>
                <a:spcPts val="1600"/>
              </a:spcBef>
              <a:defRPr sz="1800">
                <a:solidFill>
                  <a:srgbClr val="000000"/>
                </a:solidFill>
              </a:defRPr>
            </a:pPr>
            <a:r>
              <a:rPr b="1" spc="-256" sz="6400">
                <a:solidFill>
                  <a:srgbClr val="A6AAA8"/>
                </a:solidFill>
                <a:latin typeface="Brandon Text Regular"/>
                <a:ea typeface="Brandon Text Regular"/>
                <a:cs typeface="Brandon Text Regular"/>
                <a:sym typeface="Brandon Text Regular"/>
              </a:rPr>
              <a:t>PRIVACY</a:t>
            </a:r>
            <a:endParaRPr b="1" spc="-256" sz="6400">
              <a:solidFill>
                <a:srgbClr val="A6AAA8"/>
              </a:solidFill>
              <a:latin typeface="Brandon Text Regular"/>
              <a:ea typeface="Brandon Text Regular"/>
              <a:cs typeface="Brandon Text Regular"/>
              <a:sym typeface="Brandon Text Regular"/>
            </a:endParaRPr>
          </a:p>
          <a:p>
            <a:pPr lvl="0" algn="l" defTabSz="546100">
              <a:lnSpc>
                <a:spcPct val="70000"/>
              </a:lnSpc>
              <a:spcBef>
                <a:spcPts val="1600"/>
              </a:spcBef>
              <a:defRPr sz="1800">
                <a:solidFill>
                  <a:srgbClr val="000000"/>
                </a:solidFill>
              </a:defRPr>
            </a:pPr>
            <a:r>
              <a:rPr b="1" spc="-256" sz="6400">
                <a:solidFill>
                  <a:srgbClr val="A6AAA8"/>
                </a:solidFill>
                <a:latin typeface="Brandon Text Regular"/>
                <a:ea typeface="Brandon Text Regular"/>
                <a:cs typeface="Brandon Text Regular"/>
                <a:sym typeface="Brandon Text Regular"/>
              </a:rPr>
              <a:t>PATENTS</a:t>
            </a:r>
            <a:endParaRPr b="1" spc="-256" sz="6400">
              <a:solidFill>
                <a:srgbClr val="A6AAA8"/>
              </a:solidFill>
              <a:latin typeface="Brandon Text Regular"/>
              <a:ea typeface="Brandon Text Regular"/>
              <a:cs typeface="Brandon Text Regular"/>
              <a:sym typeface="Brandon Text Regular"/>
            </a:endParaRP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sp>
        <p:nvSpPr>
          <p:cNvPr id="176" name="Shape 176"/>
          <p:cNvSpPr/>
          <p:nvPr/>
        </p:nvSpPr>
        <p:spPr>
          <a:xfrm>
            <a:off x="10783265" y="6356349"/>
            <a:ext cx="2817470" cy="10033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192" sz="4800">
                <a:latin typeface="Brandon Text Regular"/>
                <a:ea typeface="Brandon Text Regular"/>
                <a:cs typeface="Brandon Text Regular"/>
                <a:sym typeface="Brandon Text Regular"/>
              </a:defRPr>
            </a:lvl1pPr>
          </a:lstStyle>
          <a:p>
            <a:pPr lvl="0">
              <a:defRPr b="0" spc="0" sz="1800">
                <a:solidFill>
                  <a:srgbClr val="000000"/>
                </a:solidFill>
              </a:defRPr>
            </a:pPr>
            <a:r>
              <a:rPr b="1" spc="-192" sz="4800">
                <a:solidFill>
                  <a:srgbClr val="FFFFFF"/>
                </a:solidFill>
              </a:rPr>
              <a:t>CONTENT</a:t>
            </a:r>
          </a:p>
        </p:txBody>
      </p:sp>
      <p:pic>
        <p:nvPicPr>
          <p:cNvPr id="177" name="pasted-image.png"/>
          <p:cNvPicPr/>
          <p:nvPr/>
        </p:nvPicPr>
        <p:blipFill>
          <a:blip r:embed="rId2">
            <a:extLst/>
          </a:blip>
          <a:stretch>
            <a:fillRect/>
          </a:stretch>
        </p:blipFill>
        <p:spPr>
          <a:xfrm>
            <a:off x="6758760" y="1981200"/>
            <a:ext cx="9753601" cy="9753600"/>
          </a:xfrm>
          <a:prstGeom prst="rect">
            <a:avLst/>
          </a:prstGeom>
          <a:ln w="12700">
            <a:miter lim="400000"/>
          </a:ln>
        </p:spPr>
      </p:pic>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pic>
        <p:nvPicPr>
          <p:cNvPr id="179" name="pasted-image.png"/>
          <p:cNvPicPr/>
          <p:nvPr/>
        </p:nvPicPr>
        <p:blipFill>
          <a:blip r:embed="rId2">
            <a:alphaModFix amt="20148"/>
            <a:extLst/>
          </a:blip>
          <a:stretch>
            <a:fillRect/>
          </a:stretch>
        </p:blipFill>
        <p:spPr>
          <a:xfrm>
            <a:off x="6758760" y="1981200"/>
            <a:ext cx="9753601" cy="9753600"/>
          </a:xfrm>
          <a:prstGeom prst="rect">
            <a:avLst/>
          </a:prstGeom>
          <a:ln w="12700">
            <a:miter lim="400000"/>
          </a:ln>
        </p:spPr>
      </p:pic>
      <p:sp>
        <p:nvSpPr>
          <p:cNvPr id="180" name="Shape 180"/>
          <p:cNvSpPr/>
          <p:nvPr/>
        </p:nvSpPr>
        <p:spPr>
          <a:xfrm>
            <a:off x="2360405" y="1637030"/>
            <a:ext cx="21068008" cy="11775441"/>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nchor="ctr">
            <a:spAutoFit/>
          </a:bodyPr>
          <a:lstStyle/>
          <a:p>
            <a:pPr lvl="0" algn="l" defTabSz="546100">
              <a:lnSpc>
                <a:spcPct val="90000"/>
              </a:lnSpc>
              <a:spcBef>
                <a:spcPts val="1600"/>
              </a:spcBef>
              <a:defRPr sz="1800">
                <a:solidFill>
                  <a:srgbClr val="000000"/>
                </a:solidFill>
              </a:defRPr>
            </a:pPr>
            <a:r>
              <a:rPr b="1" spc="-384" sz="9600">
                <a:latin typeface="Brandon Text Regular"/>
                <a:ea typeface="Brandon Text Regular"/>
                <a:cs typeface="Brandon Text Regular"/>
                <a:sym typeface="Brandon Text Regular"/>
              </a:rPr>
              <a:t>THREE PRIMARY AREAS OF CONCERN:</a:t>
            </a:r>
            <a:endParaRPr b="1" spc="-384" sz="9600">
              <a:latin typeface="Brandon Text Regular"/>
              <a:ea typeface="Brandon Text Regular"/>
              <a:cs typeface="Brandon Text Regular"/>
              <a:sym typeface="Brandon Text Regular"/>
            </a:endParaRPr>
          </a:p>
          <a:p>
            <a:pPr lvl="0" marL="1517226" indent="-1517226" algn="l" defTabSz="546100">
              <a:lnSpc>
                <a:spcPct val="90000"/>
              </a:lnSpc>
              <a:spcBef>
                <a:spcPts val="1600"/>
              </a:spcBef>
              <a:buSzPct val="75000"/>
              <a:buChar char="•"/>
              <a:defRPr sz="1800">
                <a:solidFill>
                  <a:srgbClr val="000000"/>
                </a:solidFill>
              </a:defRPr>
            </a:pPr>
            <a:r>
              <a:rPr b="1" spc="-384" sz="9600">
                <a:latin typeface="Brandon Text Regular"/>
                <a:ea typeface="Brandon Text Regular"/>
                <a:cs typeface="Brandon Text Regular"/>
                <a:sym typeface="Brandon Text Regular"/>
              </a:rPr>
              <a:t>Copyrights:  Fonts, Photos/Film, Music, Code, and Other Assets</a:t>
            </a:r>
            <a:endParaRPr b="1" spc="-384" sz="9600">
              <a:latin typeface="Brandon Text Regular"/>
              <a:ea typeface="Brandon Text Regular"/>
              <a:cs typeface="Brandon Text Regular"/>
              <a:sym typeface="Brandon Text Regular"/>
            </a:endParaRPr>
          </a:p>
          <a:p>
            <a:pPr lvl="0" marL="1517226" indent="-1517226" algn="l" defTabSz="546100">
              <a:lnSpc>
                <a:spcPct val="90000"/>
              </a:lnSpc>
              <a:spcBef>
                <a:spcPts val="1600"/>
              </a:spcBef>
              <a:buSzPct val="75000"/>
              <a:buChar char="•"/>
              <a:defRPr sz="1800">
                <a:solidFill>
                  <a:srgbClr val="000000"/>
                </a:solidFill>
              </a:defRPr>
            </a:pPr>
            <a:r>
              <a:rPr b="1" spc="-384" sz="9600">
                <a:latin typeface="Brandon Text Regular"/>
                <a:ea typeface="Brandon Text Regular"/>
                <a:cs typeface="Brandon Text Regular"/>
                <a:sym typeface="Brandon Text Regular"/>
              </a:rPr>
              <a:t>Claims: What you Can and Can’t Say</a:t>
            </a:r>
            <a:endParaRPr b="1" spc="-384" sz="9600">
              <a:latin typeface="Brandon Text Regular"/>
              <a:ea typeface="Brandon Text Regular"/>
              <a:cs typeface="Brandon Text Regular"/>
              <a:sym typeface="Brandon Text Regular"/>
            </a:endParaRPr>
          </a:p>
          <a:p>
            <a:pPr lvl="0" marL="1517226" indent="-1517226" algn="l" defTabSz="546100">
              <a:lnSpc>
                <a:spcPct val="90000"/>
              </a:lnSpc>
              <a:spcBef>
                <a:spcPts val="1600"/>
              </a:spcBef>
              <a:buSzPct val="75000"/>
              <a:buChar char="•"/>
              <a:defRPr sz="1800">
                <a:solidFill>
                  <a:srgbClr val="000000"/>
                </a:solidFill>
              </a:defRPr>
            </a:pPr>
            <a:r>
              <a:rPr b="1" spc="-384" sz="9600">
                <a:latin typeface="Brandon Text Regular"/>
                <a:ea typeface="Brandon Text Regular"/>
                <a:cs typeface="Brandon Text Regular"/>
                <a:sym typeface="Brandon Text Regular"/>
              </a:rPr>
              <a:t>Contests: Sweepstakes, Contests and Illegal Lotteries</a:t>
            </a:r>
            <a:endParaRPr b="1" spc="-384" sz="9600">
              <a:latin typeface="Brandon Text Regular"/>
              <a:ea typeface="Brandon Text Regular"/>
              <a:cs typeface="Brandon Text Regular"/>
              <a:sym typeface="Brandon Text Regular"/>
            </a:endParaRP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180">
                                            <p:bg/>
                                          </p:spTgt>
                                        </p:tgtEl>
                                        <p:attrNameLst>
                                          <p:attrName>style.visibility</p:attrName>
                                        </p:attrNameLst>
                                      </p:cBhvr>
                                      <p:to>
                                        <p:strVal val="visible"/>
                                      </p:to>
                                    </p:set>
                                  </p:childTnLst>
                                </p:cTn>
                              </p:par>
                              <p:par>
                                <p:cTn id="7" presetClass="entr" presetSubtype="0" presetID="1" grpId="1" fill="hold">
                                  <p:stCondLst>
                                    <p:cond delay="0"/>
                                  </p:stCondLst>
                                  <p:iterate type="el" backwards="0">
                                    <p:tmAbs val="0"/>
                                  </p:iterate>
                                  <p:childTnLst>
                                    <p:set>
                                      <p:cBhvr>
                                        <p:cTn id="8" fill="hold"/>
                                        <p:tgtEl>
                                          <p:spTgt spid="18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0" presetID="1" grpId="1" fill="hold">
                                  <p:stCondLst>
                                    <p:cond delay="0"/>
                                  </p:stCondLst>
                                  <p:iterate type="el" backwards="0">
                                    <p:tmAbs val="0"/>
                                  </p:iterate>
                                  <p:childTnLst>
                                    <p:set>
                                      <p:cBhvr>
                                        <p:cTn id="12" fill="hold"/>
                                        <p:tgtEl>
                                          <p:spTgt spid="18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 grpId="1" fill="hold">
                                  <p:stCondLst>
                                    <p:cond delay="0"/>
                                  </p:stCondLst>
                                  <p:iterate type="el" backwards="0">
                                    <p:tmAbs val="0"/>
                                  </p:iterate>
                                  <p:childTnLst>
                                    <p:set>
                                      <p:cBhvr>
                                        <p:cTn id="16" fill="hold"/>
                                        <p:tgtEl>
                                          <p:spTgt spid="180">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nodeType="clickEffect" presetClass="entr" presetSubtype="0" presetID="1" grpId="1" fill="hold">
                                  <p:stCondLst>
                                    <p:cond delay="0"/>
                                  </p:stCondLst>
                                  <p:iterate type="el" backwards="0">
                                    <p:tmAbs val="0"/>
                                  </p:iterate>
                                  <p:childTnLst>
                                    <p:set>
                                      <p:cBhvr>
                                        <p:cTn id="20" fill="hold"/>
                                        <p:tgtEl>
                                          <p:spTgt spid="180">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 grpId="1" fill="hold">
                                  <p:stCondLst>
                                    <p:cond delay="0"/>
                                  </p:stCondLst>
                                  <p:iterate type="el" backwards="0">
                                    <p:tmAbs val="0"/>
                                  </p:iterate>
                                  <p:childTnLst>
                                    <p:set>
                                      <p:cBhvr>
                                        <p:cTn id="24" fill="hold"/>
                                        <p:tgtEl>
                                          <p:spTgt spid="180">
                                            <p:txEl>
                                              <p:pRg st="4" end="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80" grpId="1"/>
    </p:bldLst>
  </p:timing>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pic>
        <p:nvPicPr>
          <p:cNvPr id="182" name="pasted-image.png"/>
          <p:cNvPicPr/>
          <p:nvPr/>
        </p:nvPicPr>
        <p:blipFill>
          <a:blip r:embed="rId2">
            <a:alphaModFix amt="49478"/>
            <a:extLst/>
          </a:blip>
          <a:stretch>
            <a:fillRect/>
          </a:stretch>
        </p:blipFill>
        <p:spPr>
          <a:xfrm>
            <a:off x="8515350" y="3200400"/>
            <a:ext cx="7353300" cy="7315200"/>
          </a:xfrm>
          <a:prstGeom prst="rect">
            <a:avLst/>
          </a:prstGeom>
          <a:ln w="12700">
            <a:miter lim="400000"/>
          </a:ln>
        </p:spPr>
      </p:pic>
      <p:sp>
        <p:nvSpPr>
          <p:cNvPr id="183" name="Shape 183"/>
          <p:cNvSpPr/>
          <p:nvPr/>
        </p:nvSpPr>
        <p:spPr>
          <a:xfrm>
            <a:off x="1261131" y="3368039"/>
            <a:ext cx="20140034" cy="19337022"/>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spAutoFit/>
          </a:bodyPr>
          <a:lstStyle/>
          <a:p>
            <a:pPr lvl="0" marL="1043093" indent="-1043093" algn="l" defTabSz="546100">
              <a:lnSpc>
                <a:spcPct val="120000"/>
              </a:lnSpc>
              <a:buSzPct val="75000"/>
              <a:buChar char="•"/>
              <a:defRPr sz="1800">
                <a:solidFill>
                  <a:srgbClr val="000000"/>
                </a:solidFill>
              </a:defRPr>
            </a:pPr>
            <a:r>
              <a:rPr b="1" spc="-264" sz="6600">
                <a:latin typeface="Brandon Text Regular"/>
                <a:ea typeface="Brandon Text Regular"/>
                <a:cs typeface="Brandon Text Regular"/>
                <a:sym typeface="Brandon Text Regular"/>
              </a:rPr>
              <a:t>Unless we shot it ourselves (as work for hire) or it was provided by the client it is covered by someone else’s copyright</a:t>
            </a:r>
            <a:endParaRPr b="1" spc="-264" sz="6600">
              <a:latin typeface="Brandon Text Regular"/>
              <a:ea typeface="Brandon Text Regular"/>
              <a:cs typeface="Brandon Text Regular"/>
              <a:sym typeface="Brandon Text Regular"/>
            </a:endParaRPr>
          </a:p>
          <a:p>
            <a:pPr lvl="0" marL="1043093" indent="-1043093" algn="l" defTabSz="546100">
              <a:lnSpc>
                <a:spcPct val="120000"/>
              </a:lnSpc>
              <a:buSzPct val="75000"/>
              <a:buChar char="•"/>
              <a:defRPr sz="1800">
                <a:solidFill>
                  <a:srgbClr val="000000"/>
                </a:solidFill>
              </a:defRPr>
            </a:pPr>
            <a:r>
              <a:rPr b="1" spc="-264" sz="6600">
                <a:latin typeface="Brandon Text Regular"/>
                <a:ea typeface="Brandon Text Regular"/>
                <a:cs typeface="Brandon Text Regular"/>
                <a:sym typeface="Brandon Text Regular"/>
              </a:rPr>
              <a:t>Original shoots require releases (talent, location, etc)</a:t>
            </a:r>
            <a:endParaRPr b="1" spc="-264" sz="6600">
              <a:latin typeface="Brandon Text Regular"/>
              <a:ea typeface="Brandon Text Regular"/>
              <a:cs typeface="Brandon Text Regular"/>
              <a:sym typeface="Brandon Text Regular"/>
            </a:endParaRPr>
          </a:p>
          <a:p>
            <a:pPr lvl="0" marL="1043093" indent="-1043093" algn="l" defTabSz="546100">
              <a:lnSpc>
                <a:spcPct val="120000"/>
              </a:lnSpc>
              <a:buSzPct val="75000"/>
              <a:buChar char="•"/>
              <a:defRPr sz="1800">
                <a:solidFill>
                  <a:srgbClr val="000000"/>
                </a:solidFill>
              </a:defRPr>
            </a:pPr>
            <a:r>
              <a:rPr b="1" spc="-264" sz="6600">
                <a:latin typeface="Brandon Text Regular"/>
                <a:ea typeface="Brandon Text Regular"/>
                <a:cs typeface="Brandon Text Regular"/>
                <a:sym typeface="Brandon Text Regular"/>
              </a:rPr>
              <a:t>For existing materials, there are many categories of rights that need to be purchased depending on usage. It doesn’t have to be published to violate usage rights.  </a:t>
            </a:r>
            <a:endParaRPr b="1" spc="-264" sz="6600">
              <a:latin typeface="Brandon Text Regular"/>
              <a:ea typeface="Brandon Text Regular"/>
              <a:cs typeface="Brandon Text Regular"/>
              <a:sym typeface="Brandon Text Regular"/>
            </a:endParaRPr>
          </a:p>
          <a:p>
            <a:pPr lvl="0" marL="1043093" indent="-1043093" algn="l" defTabSz="546100">
              <a:lnSpc>
                <a:spcPct val="120000"/>
              </a:lnSpc>
              <a:buSzPct val="75000"/>
              <a:buChar char="•"/>
              <a:defRPr sz="1800">
                <a:solidFill>
                  <a:srgbClr val="000000"/>
                </a:solidFill>
              </a:defRPr>
            </a:pPr>
            <a:r>
              <a:rPr b="1" spc="-264" sz="6600">
                <a:latin typeface="Brandon Text Regular"/>
                <a:ea typeface="Brandon Text Regular"/>
                <a:cs typeface="Brandon Text Regular"/>
                <a:sym typeface="Brandon Text Regular"/>
              </a:rPr>
              <a:t>Beware of implied endorsement (Logos, Celebs, Trademarks)</a:t>
            </a:r>
            <a:endParaRPr b="1" spc="-264" sz="6600">
              <a:latin typeface="Brandon Text Regular"/>
              <a:ea typeface="Brandon Text Regular"/>
              <a:cs typeface="Brandon Text Regular"/>
              <a:sym typeface="Brandon Text Regular"/>
            </a:endParaRPr>
          </a:p>
          <a:p>
            <a:pPr lvl="0" marL="1043093" indent="-1043093" algn="l" defTabSz="546100">
              <a:lnSpc>
                <a:spcPct val="120000"/>
              </a:lnSpc>
              <a:buSzPct val="75000"/>
              <a:buChar char="•"/>
              <a:defRPr sz="1800">
                <a:solidFill>
                  <a:srgbClr val="000000"/>
                </a:solidFill>
              </a:defRPr>
            </a:pPr>
            <a:r>
              <a:rPr b="1" spc="-264" sz="6600">
                <a:latin typeface="Brandon Text Regular"/>
                <a:ea typeface="Brandon Text Regular"/>
                <a:cs typeface="Brandon Text Regular"/>
                <a:sym typeface="Brandon Text Regular"/>
              </a:rPr>
              <a:t>Stock Photos (Getty images, iStock, etc) have multiple types of licensing, restricting a number of different areas, (e.g. when, where and for how long it can be used)</a:t>
            </a:r>
            <a:endParaRPr b="1" spc="-264" sz="6600">
              <a:latin typeface="Brandon Text Regular"/>
              <a:ea typeface="Brandon Text Regular"/>
              <a:cs typeface="Brandon Text Regular"/>
              <a:sym typeface="Brandon Text Regular"/>
            </a:endParaRPr>
          </a:p>
          <a:p>
            <a:pPr lvl="0" marL="1043093" indent="-1043093" algn="l" defTabSz="546100">
              <a:lnSpc>
                <a:spcPct val="120000"/>
              </a:lnSpc>
              <a:buSzPct val="75000"/>
              <a:buChar char="•"/>
              <a:defRPr sz="1800">
                <a:solidFill>
                  <a:srgbClr val="000000"/>
                </a:solidFill>
              </a:defRPr>
            </a:pPr>
            <a:r>
              <a:rPr b="1" spc="-264" sz="6600">
                <a:latin typeface="Brandon Text Regular"/>
                <a:ea typeface="Brandon Text Regular"/>
                <a:cs typeface="Brandon Text Regular"/>
                <a:sym typeface="Brandon Text Regular"/>
              </a:rPr>
              <a:t>Don’t assume that a photo can or will be licensed</a:t>
            </a:r>
            <a:endParaRPr b="1" spc="-264" sz="6600">
              <a:latin typeface="Brandon Text Regular"/>
              <a:ea typeface="Brandon Text Regular"/>
              <a:cs typeface="Brandon Text Regular"/>
              <a:sym typeface="Brandon Text Regular"/>
            </a:endParaRPr>
          </a:p>
          <a:p>
            <a:pPr lvl="0" marL="1043093" indent="-1043093" algn="l" defTabSz="546100">
              <a:lnSpc>
                <a:spcPct val="120000"/>
              </a:lnSpc>
              <a:buSzPct val="75000"/>
              <a:buChar char="•"/>
              <a:defRPr sz="1800">
                <a:solidFill>
                  <a:srgbClr val="000000"/>
                </a:solidFill>
              </a:defRPr>
            </a:pPr>
            <a:r>
              <a:rPr b="1" spc="-264" sz="6600">
                <a:latin typeface="Brandon Text Regular"/>
                <a:ea typeface="Brandon Text Regular"/>
                <a:cs typeface="Brandon Text Regular"/>
                <a:sym typeface="Brandon Text Regular"/>
              </a:rPr>
              <a:t>Even for Stock Photos, Check the type of license</a:t>
            </a:r>
          </a:p>
        </p:txBody>
      </p:sp>
      <p:sp>
        <p:nvSpPr>
          <p:cNvPr id="184" name="Shape 184"/>
          <p:cNvSpPr/>
          <p:nvPr/>
        </p:nvSpPr>
        <p:spPr>
          <a:xfrm>
            <a:off x="9218688" y="425449"/>
            <a:ext cx="5679924" cy="1892301"/>
          </a:xfrm>
          <a:prstGeom prst="rect">
            <a:avLst/>
          </a:prstGeom>
          <a:ln w="12700">
            <a:miter lim="400000"/>
          </a:ln>
          <a:effectLst>
            <a:outerShdw sx="100000" sy="100000" kx="0" ky="0" algn="b" rotWithShape="0" blurRad="127000" dist="50800" dir="5400000">
              <a:srgbClr val="000000">
                <a:alpha val="50000"/>
              </a:srgbClr>
            </a:outerShdw>
          </a:effectLst>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391" sz="9800">
                <a:solidFill>
                  <a:srgbClr val="000000"/>
                </a:solidFill>
                <a:latin typeface="Brandon Text Regular"/>
                <a:ea typeface="Brandon Text Regular"/>
                <a:cs typeface="Brandon Text Regular"/>
                <a:sym typeface="Brandon Text Regular"/>
              </a:defRPr>
            </a:lvl1pPr>
          </a:lstStyle>
          <a:p>
            <a:pPr lvl="0">
              <a:defRPr b="0" spc="0" sz="1800"/>
            </a:pPr>
            <a:r>
              <a:rPr b="1" spc="-391" sz="9800"/>
              <a:t>Copyrights</a:t>
            </a:r>
          </a:p>
        </p:txBody>
      </p:sp>
      <p:sp>
        <p:nvSpPr>
          <p:cNvPr id="185" name="Shape 185"/>
          <p:cNvSpPr/>
          <p:nvPr/>
        </p:nvSpPr>
        <p:spPr>
          <a:xfrm>
            <a:off x="1256741" y="2047240"/>
            <a:ext cx="4801718" cy="10033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192" sz="4800">
                <a:solidFill>
                  <a:srgbClr val="000000"/>
                </a:solidFill>
                <a:latin typeface="Brandon Text Regular"/>
                <a:ea typeface="Brandon Text Regular"/>
                <a:cs typeface="Brandon Text Regular"/>
                <a:sym typeface="Brandon Text Regular"/>
              </a:defRPr>
            </a:lvl1pPr>
          </a:lstStyle>
          <a:p>
            <a:pPr lvl="0">
              <a:defRPr b="0" spc="0" sz="1800"/>
            </a:pPr>
            <a:r>
              <a:rPr b="1" spc="-192" sz="4800"/>
              <a:t>Photos/Film/Music</a:t>
            </a:r>
          </a:p>
        </p:txBody>
      </p:sp>
    </p:spTree>
  </p:cSld>
  <p:clrMapOvr>
    <a:masterClrMapping/>
  </p:clrMapOvr>
  <p:transition spd="fast"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183">
                                            <p:bg/>
                                          </p:spTgt>
                                        </p:tgtEl>
                                        <p:attrNameLst>
                                          <p:attrName>style.visibility</p:attrName>
                                        </p:attrNameLst>
                                      </p:cBhvr>
                                      <p:to>
                                        <p:strVal val="visible"/>
                                      </p:to>
                                    </p:set>
                                  </p:childTnLst>
                                </p:cTn>
                              </p:par>
                              <p:par>
                                <p:cTn id="7" presetClass="entr" presetSubtype="0" presetID="1" grpId="1" fill="hold">
                                  <p:stCondLst>
                                    <p:cond delay="0"/>
                                  </p:stCondLst>
                                  <p:iterate type="el" backwards="0">
                                    <p:tmAbs val="0"/>
                                  </p:iterate>
                                  <p:childTnLst>
                                    <p:set>
                                      <p:cBhvr>
                                        <p:cTn id="8" fill="hold"/>
                                        <p:tgtEl>
                                          <p:spTgt spid="18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0" presetID="1" grpId="1" fill="hold">
                                  <p:stCondLst>
                                    <p:cond delay="0"/>
                                  </p:stCondLst>
                                  <p:iterate type="el" backwards="0">
                                    <p:tmAbs val="0"/>
                                  </p:iterate>
                                  <p:childTnLst>
                                    <p:set>
                                      <p:cBhvr>
                                        <p:cTn id="12" fill="hold"/>
                                        <p:tgtEl>
                                          <p:spTgt spid="18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 grpId="1" fill="hold">
                                  <p:stCondLst>
                                    <p:cond delay="0"/>
                                  </p:stCondLst>
                                  <p:iterate type="el" backwards="0">
                                    <p:tmAbs val="0"/>
                                  </p:iterate>
                                  <p:childTnLst>
                                    <p:set>
                                      <p:cBhvr>
                                        <p:cTn id="16" fill="hold"/>
                                        <p:tgtEl>
                                          <p:spTgt spid="18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nodeType="clickEffect" presetClass="entr" presetSubtype="0" presetID="1" grpId="1" fill="hold">
                                  <p:stCondLst>
                                    <p:cond delay="0"/>
                                  </p:stCondLst>
                                  <p:iterate type="el" backwards="0">
                                    <p:tmAbs val="0"/>
                                  </p:iterate>
                                  <p:childTnLst>
                                    <p:set>
                                      <p:cBhvr>
                                        <p:cTn id="20" fill="hold"/>
                                        <p:tgtEl>
                                          <p:spTgt spid="18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 grpId="1" fill="hold">
                                  <p:stCondLst>
                                    <p:cond delay="0"/>
                                  </p:stCondLst>
                                  <p:iterate type="el" backwards="0">
                                    <p:tmAbs val="0"/>
                                  </p:iterate>
                                  <p:childTnLst>
                                    <p:set>
                                      <p:cBhvr>
                                        <p:cTn id="24" fill="hold"/>
                                        <p:tgtEl>
                                          <p:spTgt spid="18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nodeType="clickEffect" presetClass="entr" presetSubtype="0" presetID="1" grpId="1" fill="hold">
                                  <p:stCondLst>
                                    <p:cond delay="0"/>
                                  </p:stCondLst>
                                  <p:iterate type="el" backwards="0">
                                    <p:tmAbs val="0"/>
                                  </p:iterate>
                                  <p:childTnLst>
                                    <p:set>
                                      <p:cBhvr>
                                        <p:cTn id="28" fill="hold"/>
                                        <p:tgtEl>
                                          <p:spTgt spid="18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presetClass="entr" presetSubtype="0" presetID="1" grpId="1" fill="hold">
                                  <p:stCondLst>
                                    <p:cond delay="0"/>
                                  </p:stCondLst>
                                  <p:iterate type="el" backwards="0">
                                    <p:tmAbs val="0"/>
                                  </p:iterate>
                                  <p:childTnLst>
                                    <p:set>
                                      <p:cBhvr>
                                        <p:cTn id="32" fill="hold"/>
                                        <p:tgtEl>
                                          <p:spTgt spid="183">
                                            <p:txEl>
                                              <p:pRg st="6" end="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83" grpId="1"/>
    </p:bldLst>
  </p:timing>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FFFFFF"/>
        </a:solidFill>
      </p:bgPr>
    </p:bg>
    <p:spTree>
      <p:nvGrpSpPr>
        <p:cNvPr id="1" name=""/>
        <p:cNvGrpSpPr/>
        <p:nvPr/>
      </p:nvGrpSpPr>
      <p:grpSpPr>
        <a:xfrm>
          <a:off x="0" y="0"/>
          <a:ext cx="0" cy="0"/>
          <a:chOff x="0" y="0"/>
          <a:chExt cx="0" cy="0"/>
        </a:xfrm>
      </p:grpSpPr>
      <p:pic>
        <p:nvPicPr>
          <p:cNvPr id="187" name="pasted-image.png"/>
          <p:cNvPicPr/>
          <p:nvPr/>
        </p:nvPicPr>
        <p:blipFill>
          <a:blip r:embed="rId2">
            <a:alphaModFix amt="49478"/>
            <a:extLst/>
          </a:blip>
          <a:stretch>
            <a:fillRect/>
          </a:stretch>
        </p:blipFill>
        <p:spPr>
          <a:xfrm>
            <a:off x="8515350" y="3200400"/>
            <a:ext cx="7353300" cy="7315200"/>
          </a:xfrm>
          <a:prstGeom prst="rect">
            <a:avLst/>
          </a:prstGeom>
          <a:ln w="12700">
            <a:miter lim="400000"/>
          </a:ln>
        </p:spPr>
      </p:pic>
      <p:sp>
        <p:nvSpPr>
          <p:cNvPr id="188" name="Shape 188"/>
          <p:cNvSpPr/>
          <p:nvPr/>
        </p:nvSpPr>
        <p:spPr>
          <a:xfrm>
            <a:off x="1261131" y="3368039"/>
            <a:ext cx="20140034" cy="10193022"/>
          </a:xfrm>
          <a:prstGeom prst="rect">
            <a:avLst/>
          </a:prstGeom>
          <a:ln w="12700">
            <a:miter lim="400000"/>
          </a:ln>
          <a:extLst>
            <a:ext uri="{C572A759-6A51-4108-AA02-DFA0A04FC94B}">
              <ma14:wrappingTextBoxFlag xmlns:ma14="http://schemas.microsoft.com/office/mac/drawingml/2011/main" val="1"/>
            </a:ext>
          </a:extLst>
        </p:spPr>
        <p:txBody>
          <a:bodyPr lIns="76200" tIns="76200" rIns="76200" bIns="76200">
            <a:spAutoFit/>
          </a:bodyPr>
          <a:lstStyle/>
          <a:p>
            <a:pPr lvl="0" marL="758613" indent="-758613"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Fonts Are Copyrightable and Copyrighted</a:t>
            </a:r>
            <a:endParaRPr b="1" spc="-192" sz="4800">
              <a:latin typeface="Brandon Text Regular"/>
              <a:ea typeface="Brandon Text Regular"/>
              <a:cs typeface="Brandon Text Regular"/>
              <a:sym typeface="Brandon Text Regular"/>
            </a:endParaRPr>
          </a:p>
          <a:p>
            <a:pPr lvl="0" marL="758613" indent="-758613"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“Free” Fonts, unless they are web safe browser fonts, are probably not free</a:t>
            </a:r>
            <a:endParaRPr b="1" spc="-192" sz="4800">
              <a:latin typeface="Brandon Text Regular"/>
              <a:ea typeface="Brandon Text Regular"/>
              <a:cs typeface="Brandon Text Regular"/>
              <a:sym typeface="Brandon Text Regular"/>
            </a:endParaRPr>
          </a:p>
          <a:p>
            <a:pPr lvl="0" marL="758613" indent="-758613"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Using a Font in a static asset is legal as long as we have a standard/desktop licenses for it</a:t>
            </a:r>
            <a:endParaRPr b="1" spc="-192" sz="4800">
              <a:latin typeface="Brandon Text Regular"/>
              <a:ea typeface="Brandon Text Regular"/>
              <a:cs typeface="Brandon Text Regular"/>
              <a:sym typeface="Brandon Text Regular"/>
            </a:endParaRPr>
          </a:p>
          <a:p>
            <a:pPr lvl="0" marL="758613" indent="-758613"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Using a Font dynamically requires a “web” license</a:t>
            </a:r>
            <a:endParaRPr b="1" spc="-192" sz="4800">
              <a:latin typeface="Brandon Text Regular"/>
              <a:ea typeface="Brandon Text Regular"/>
              <a:cs typeface="Brandon Text Regular"/>
              <a:sym typeface="Brandon Text Regular"/>
            </a:endParaRPr>
          </a:p>
          <a:p>
            <a:pPr lvl="1" marL="1037166" indent="-592666"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Option 1 - Self Hosted License: Usually per font-face and font-weight.  Usually Expensive</a:t>
            </a:r>
            <a:endParaRPr b="1" spc="-192" sz="4800">
              <a:latin typeface="Brandon Text Regular"/>
              <a:ea typeface="Brandon Text Regular"/>
              <a:cs typeface="Brandon Text Regular"/>
              <a:sym typeface="Brandon Text Regular"/>
            </a:endParaRPr>
          </a:p>
          <a:p>
            <a:pPr lvl="1" marL="1037166" indent="-592666"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Option 2 - Font-Service: Usually licensed by total page views/month.  Make sure clients are paying this bill.</a:t>
            </a:r>
            <a:endParaRPr b="1" spc="-192" sz="4800">
              <a:latin typeface="Brandon Text Regular"/>
              <a:ea typeface="Brandon Text Regular"/>
              <a:cs typeface="Brandon Text Regular"/>
              <a:sym typeface="Brandon Text Regular"/>
            </a:endParaRPr>
          </a:p>
          <a:p>
            <a:pPr lvl="0" marL="758613" indent="-758613" algn="l" defTabSz="546100">
              <a:lnSpc>
                <a:spcPct val="120000"/>
              </a:lnSpc>
              <a:buSzPct val="75000"/>
              <a:buChar char="•"/>
              <a:defRPr sz="1800">
                <a:solidFill>
                  <a:srgbClr val="000000"/>
                </a:solidFill>
              </a:defRPr>
            </a:pPr>
            <a:r>
              <a:rPr b="1" spc="-192" sz="4800">
                <a:latin typeface="Brandon Text Regular"/>
                <a:ea typeface="Brandon Text Regular"/>
                <a:cs typeface="Brandon Text Regular"/>
                <a:sym typeface="Brandon Text Regular"/>
              </a:rPr>
              <a:t>Mistakes are Costly</a:t>
            </a:r>
          </a:p>
        </p:txBody>
      </p:sp>
      <p:sp>
        <p:nvSpPr>
          <p:cNvPr id="189" name="Shape 189"/>
          <p:cNvSpPr/>
          <p:nvPr/>
        </p:nvSpPr>
        <p:spPr>
          <a:xfrm>
            <a:off x="9218688" y="425449"/>
            <a:ext cx="5679924" cy="1892301"/>
          </a:xfrm>
          <a:prstGeom prst="rect">
            <a:avLst/>
          </a:prstGeom>
          <a:ln w="12700">
            <a:miter lim="400000"/>
          </a:ln>
          <a:effectLst>
            <a:outerShdw sx="100000" sy="100000" kx="0" ky="0" algn="b" rotWithShape="0" blurRad="127000" dist="50800" dir="5400000">
              <a:srgbClr val="000000">
                <a:alpha val="50000"/>
              </a:srgbClr>
            </a:outerShdw>
          </a:effectLst>
          <a:extLst>
            <a:ext uri="{C572A759-6A51-4108-AA02-DFA0A04FC94B}">
              <ma14:wrappingTextBoxFlag xmlns:ma14="http://schemas.microsoft.com/office/mac/drawingml/2011/main" val="1"/>
            </a:ext>
          </a:extLst>
        </p:spPr>
        <p:txBody>
          <a:bodyPr wrap="none" lIns="76200" tIns="76200" rIns="76200" bIns="76200" anchor="ctr">
            <a:spAutoFit/>
          </a:bodyPr>
          <a:lstStyle>
            <a:lvl1pPr defTabSz="546100">
              <a:lnSpc>
                <a:spcPct val="70000"/>
              </a:lnSpc>
              <a:defRPr b="1" spc="-391" sz="9800">
                <a:solidFill>
                  <a:srgbClr val="000000"/>
                </a:solidFill>
                <a:latin typeface="Brandon Text Regular"/>
                <a:ea typeface="Brandon Text Regular"/>
                <a:cs typeface="Brandon Text Regular"/>
                <a:sym typeface="Brandon Text Regular"/>
              </a:defRPr>
            </a:lvl1pPr>
          </a:lstStyle>
          <a:p>
            <a:pPr lvl="0">
              <a:defRPr b="0" spc="0" sz="1800"/>
            </a:pPr>
            <a:r>
              <a:rPr b="1" spc="-391" sz="9800"/>
              <a:t>Copyrights</a:t>
            </a:r>
          </a:p>
        </p:txBody>
      </p:sp>
      <p:sp>
        <p:nvSpPr>
          <p:cNvPr id="190" name="Shape 190"/>
          <p:cNvSpPr/>
          <p:nvPr/>
        </p:nvSpPr>
        <p:spPr>
          <a:xfrm>
            <a:off x="1255699" y="2166477"/>
            <a:ext cx="1520852" cy="1003301"/>
          </a:xfrm>
          <a:prstGeom prst="rect">
            <a:avLst/>
          </a:prstGeom>
          <a:ln w="12700">
            <a:miter lim="400000"/>
          </a:ln>
          <a:extLst>
            <a:ext uri="{C572A759-6A51-4108-AA02-DFA0A04FC94B}">
              <ma14:wrappingTextBoxFlag xmlns:ma14="http://schemas.microsoft.com/office/mac/drawingml/2011/main" val="1"/>
            </a:ext>
          </a:extLst>
        </p:spPr>
        <p:txBody>
          <a:bodyPr wrap="none" lIns="76200" tIns="76200" rIns="76200" bIns="76200" anchor="ctr">
            <a:spAutoFit/>
          </a:bodyPr>
          <a:lstStyle>
            <a:lvl1pPr algn="l" defTabSz="546100">
              <a:lnSpc>
                <a:spcPct val="70000"/>
              </a:lnSpc>
              <a:defRPr b="1" spc="-192" sz="4800">
                <a:solidFill>
                  <a:srgbClr val="000000"/>
                </a:solidFill>
                <a:latin typeface="Brandon Text Regular"/>
                <a:ea typeface="Brandon Text Regular"/>
                <a:cs typeface="Brandon Text Regular"/>
                <a:sym typeface="Brandon Text Regular"/>
              </a:defRPr>
            </a:lvl1pPr>
          </a:lstStyle>
          <a:p>
            <a:pPr lvl="0">
              <a:defRPr b="0" spc="0" sz="1800"/>
            </a:pPr>
            <a:r>
              <a:rPr b="1" spc="-192" sz="4800"/>
              <a:t>Fonts</a:t>
            </a:r>
          </a:p>
        </p:txBody>
      </p:sp>
    </p:spTree>
  </p:cSld>
  <p:clrMapOvr>
    <a:masterClrMapping/>
  </p:clrMapOvr>
  <p:transitio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188">
                                            <p:bg/>
                                          </p:spTgt>
                                        </p:tgtEl>
                                        <p:attrNameLst>
                                          <p:attrName>style.visibility</p:attrName>
                                        </p:attrNameLst>
                                      </p:cBhvr>
                                      <p:to>
                                        <p:strVal val="visible"/>
                                      </p:to>
                                    </p:set>
                                  </p:childTnLst>
                                </p:cTn>
                              </p:par>
                              <p:par>
                                <p:cTn id="7" presetClass="entr" presetSubtype="0" presetID="1" grpId="1" fill="hold">
                                  <p:stCondLst>
                                    <p:cond delay="0"/>
                                  </p:stCondLst>
                                  <p:iterate type="el" backwards="0">
                                    <p:tmAbs val="0"/>
                                  </p:iterate>
                                  <p:childTnLst>
                                    <p:set>
                                      <p:cBhvr>
                                        <p:cTn id="8" fill="hold"/>
                                        <p:tgtEl>
                                          <p:spTgt spid="18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0" presetID="1" grpId="1" fill="hold">
                                  <p:stCondLst>
                                    <p:cond delay="0"/>
                                  </p:stCondLst>
                                  <p:iterate type="el" backwards="0">
                                    <p:tmAbs val="0"/>
                                  </p:iterate>
                                  <p:childTnLst>
                                    <p:set>
                                      <p:cBhvr>
                                        <p:cTn id="12" fill="hold"/>
                                        <p:tgtEl>
                                          <p:spTgt spid="18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 grpId="1" fill="hold">
                                  <p:stCondLst>
                                    <p:cond delay="0"/>
                                  </p:stCondLst>
                                  <p:iterate type="el" backwards="0">
                                    <p:tmAbs val="0"/>
                                  </p:iterate>
                                  <p:childTnLst>
                                    <p:set>
                                      <p:cBhvr>
                                        <p:cTn id="16" fill="hold"/>
                                        <p:tgtEl>
                                          <p:spTgt spid="18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nodeType="clickEffect" presetClass="entr" presetSubtype="0" presetID="1" grpId="1" fill="hold">
                                  <p:stCondLst>
                                    <p:cond delay="0"/>
                                  </p:stCondLst>
                                  <p:iterate type="el" backwards="0">
                                    <p:tmAbs val="0"/>
                                  </p:iterate>
                                  <p:childTnLst>
                                    <p:set>
                                      <p:cBhvr>
                                        <p:cTn id="20" fill="hold"/>
                                        <p:tgtEl>
                                          <p:spTgt spid="188">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 grpId="1" fill="hold">
                                  <p:stCondLst>
                                    <p:cond delay="0"/>
                                  </p:stCondLst>
                                  <p:iterate type="el" backwards="0">
                                    <p:tmAbs val="0"/>
                                  </p:iterate>
                                  <p:childTnLst>
                                    <p:set>
                                      <p:cBhvr>
                                        <p:cTn id="24" fill="hold"/>
                                        <p:tgtEl>
                                          <p:spTgt spid="188">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nodeType="clickEffect" presetClass="entr" presetSubtype="0" presetID="1" grpId="1" fill="hold">
                                  <p:stCondLst>
                                    <p:cond delay="0"/>
                                  </p:stCondLst>
                                  <p:iterate type="el" backwards="0">
                                    <p:tmAbs val="0"/>
                                  </p:iterate>
                                  <p:childTnLst>
                                    <p:set>
                                      <p:cBhvr>
                                        <p:cTn id="28" fill="hold"/>
                                        <p:tgtEl>
                                          <p:spTgt spid="188">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nodeType="clickEffect" presetClass="entr" presetSubtype="0" presetID="1" grpId="1" fill="hold">
                                  <p:stCondLst>
                                    <p:cond delay="0"/>
                                  </p:stCondLst>
                                  <p:iterate type="el" backwards="0">
                                    <p:tmAbs val="0"/>
                                  </p:iterate>
                                  <p:childTnLst>
                                    <p:set>
                                      <p:cBhvr>
                                        <p:cTn id="32" fill="hold"/>
                                        <p:tgtEl>
                                          <p:spTgt spid="188">
                                            <p:txEl>
                                              <p:pRg st="6" end="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88" grpId="1"/>
    </p:bldLst>
  </p:timing>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1" hangingPunct="0">
          <a:lnSpc>
            <a:spcPct val="100000"/>
          </a:lnSpc>
          <a:spcBef>
            <a:spcPts val="0"/>
          </a:spcBef>
          <a:spcAft>
            <a:spcPts val="0"/>
          </a:spcAft>
          <a:buClrTx/>
          <a:buSzTx/>
          <a:buFontTx/>
          <a:buNone/>
          <a:tabLst/>
          <a:defRPr b="0" baseline="0" cap="none" i="0" spc="0" strike="noStrike" sz="50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